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DE9B"/>
    <a:srgbClr val="FFCC66"/>
    <a:srgbClr val="CC3300"/>
    <a:srgbClr val="990000"/>
    <a:srgbClr val="800000"/>
    <a:srgbClr val="FFCCC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23" autoAdjust="0"/>
    <p:restoredTop sz="94660"/>
  </p:normalViewPr>
  <p:slideViewPr>
    <p:cSldViewPr>
      <p:cViewPr varScale="1">
        <p:scale>
          <a:sx n="69" d="100"/>
          <a:sy n="69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2CA5C-6E2D-4C44-925E-D45CD8FB8985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82F1F-8FFB-41B8-A4EF-E659D3EF3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82F1F-8FFB-41B8-A4EF-E659D3EF3C0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0BA8E4-70DE-44E4-B236-99D862384193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DE09B1-5C94-4D8C-8F76-5D66166360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1-rel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Землеустройст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130" y="0"/>
            <a:ext cx="129887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43042" y="1785926"/>
            <a:ext cx="5579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br>
              <a:rPr lang="ru-RU" sz="54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Общежития №2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111\Desktop\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0"/>
            <a:ext cx="8028132" cy="1428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9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G:\фотографии общежития №2\конкурс\компьютерный класс\P1010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912">
            <a:off x="164889" y="2247329"/>
            <a:ext cx="6284221" cy="4713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 descr="G:\фотографии общежития №2\конкурс\компьютерный класс\P1010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2370">
            <a:off x="2344055" y="-199658"/>
            <a:ext cx="7018746" cy="4191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C:\Users\111\Desktop\Новая папка (3)\IMG_3592.jpg"/>
          <p:cNvPicPr>
            <a:picLocks noChangeAspect="1" noChangeArrowheads="1"/>
          </p:cNvPicPr>
          <p:nvPr/>
        </p:nvPicPr>
        <p:blipFill>
          <a:blip r:embed="rId3" cstate="print"/>
          <a:srcRect t="25684" r="11476"/>
          <a:stretch>
            <a:fillRect/>
          </a:stretch>
        </p:blipFill>
        <p:spPr bwMode="auto">
          <a:xfrm>
            <a:off x="-142624" y="4071942"/>
            <a:ext cx="4424634" cy="2786058"/>
          </a:xfrm>
          <a:prstGeom prst="rect">
            <a:avLst/>
          </a:prstGeom>
          <a:noFill/>
        </p:spPr>
      </p:pic>
      <p:pic>
        <p:nvPicPr>
          <p:cNvPr id="11266" name="Picture 2" descr="C:\Users\111\Desktop\sanatorii_fakel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857496"/>
            <a:ext cx="5929354" cy="417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111\Desktop\p1070538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-214338"/>
            <a:ext cx="5572087" cy="447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57148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/>
              <a:t>В </a:t>
            </a:r>
            <a:r>
              <a:rPr lang="ru-RU" sz="3600" i="1" dirty="0"/>
              <a:t>з</a:t>
            </a:r>
            <a:r>
              <a:rPr lang="ru-RU" sz="3600" i="1" dirty="0" smtClean="0"/>
              <a:t>доровом теле -  здоровый дух!</a:t>
            </a:r>
            <a:endParaRPr lang="ru-RU" sz="3600" i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357430"/>
            <a:ext cx="692948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92867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Презентацию составляли: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8929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Комендант </a:t>
            </a:r>
            <a:r>
              <a:rPr lang="ru-RU" sz="2400" dirty="0" smtClean="0"/>
              <a:t>–    Волков Валерий  Владимирович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Председатель </a:t>
            </a:r>
          </a:p>
          <a:p>
            <a:r>
              <a:rPr lang="ru-RU" sz="2400" b="1" dirty="0" err="1" smtClean="0"/>
              <a:t>Студсовета</a:t>
            </a:r>
            <a:r>
              <a:rPr lang="ru-RU" sz="2400" b="1" dirty="0" smtClean="0"/>
              <a:t> </a:t>
            </a:r>
            <a:r>
              <a:rPr lang="ru-RU" sz="2400" dirty="0" smtClean="0"/>
              <a:t>–    Сулейманов </a:t>
            </a:r>
            <a:r>
              <a:rPr lang="ru-RU" sz="2400" dirty="0" err="1" smtClean="0"/>
              <a:t>Камил</a:t>
            </a:r>
            <a:r>
              <a:rPr lang="ru-RU" sz="2400" dirty="0"/>
              <a:t> </a:t>
            </a:r>
            <a:r>
              <a:rPr lang="ru-RU" sz="2400" dirty="0" err="1" smtClean="0"/>
              <a:t>Миндусович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Фотограф</a:t>
            </a:r>
            <a:r>
              <a:rPr lang="ru-RU" sz="2400" dirty="0" smtClean="0"/>
              <a:t> –      Зачёсов Павел Сергеевич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Помощники</a:t>
            </a:r>
            <a:r>
              <a:rPr lang="ru-RU" sz="2400" dirty="0" smtClean="0"/>
              <a:t> – Гурьева </a:t>
            </a:r>
            <a:r>
              <a:rPr lang="ru-RU" sz="2400" dirty="0"/>
              <a:t>И</a:t>
            </a:r>
            <a:r>
              <a:rPr lang="ru-RU" sz="2400" dirty="0" smtClean="0"/>
              <a:t>рина Рудольфовна</a:t>
            </a:r>
          </a:p>
          <a:p>
            <a:r>
              <a:rPr lang="ru-RU" sz="2400" dirty="0"/>
              <a:t>	 </a:t>
            </a:r>
            <a:r>
              <a:rPr lang="ru-RU" sz="2400" dirty="0" smtClean="0"/>
              <a:t>               </a:t>
            </a:r>
            <a:r>
              <a:rPr lang="ru-RU" sz="2400" dirty="0" err="1" smtClean="0"/>
              <a:t>Молостовкина</a:t>
            </a:r>
            <a:r>
              <a:rPr lang="ru-RU" sz="2400" dirty="0" smtClean="0"/>
              <a:t> Наталья Николаевна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                </a:t>
            </a:r>
            <a:r>
              <a:rPr lang="ru-RU" sz="2400" dirty="0" err="1" smtClean="0"/>
              <a:t>Замесова</a:t>
            </a:r>
            <a:r>
              <a:rPr lang="ru-RU" sz="2400" dirty="0" smtClean="0"/>
              <a:t> Анастасия Александровна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                Опанасенко Ярослав Сергеевич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11\Desktop\0_12f2e_2918047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G:\фотографии общежития №2\конкурс\общежитие внутри и снаружи\SNC0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5619756" cy="42148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00562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0533580">
            <a:off x="215416" y="468754"/>
            <a:ext cx="337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3300"/>
                </a:solidFill>
              </a:rPr>
              <a:t>Общежитие- наш общий дом!</a:t>
            </a:r>
            <a:endParaRPr lang="ru-RU" sz="4000" i="1" dirty="0">
              <a:solidFill>
                <a:srgbClr val="003300"/>
              </a:solidFill>
            </a:endParaRPr>
          </a:p>
        </p:txBody>
      </p:sp>
      <p:pic>
        <p:nvPicPr>
          <p:cNvPr id="3080" name="Picture 8" descr="G:\фотографии общежития №2\конкурс\общежитие внутри и снаружи\SNC00163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78901"/>
            <a:ext cx="5572132" cy="4179099"/>
          </a:xfrm>
          <a:prstGeom prst="rect">
            <a:avLst/>
          </a:prstGeom>
          <a:noFill/>
        </p:spPr>
      </p:pic>
      <p:pic>
        <p:nvPicPr>
          <p:cNvPr id="3079" name="Picture 7" descr="G:\фотографии общежития №2\конкурс\общежитие внутри и снаружи\SNC00162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0"/>
            <a:ext cx="5143504" cy="6858005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571496" y="3429000"/>
            <a:ext cx="6858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0" y="2643182"/>
            <a:ext cx="400049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11\Desktop\фотографии общежития №2\конкурс\общежитие внутри и снаружи\SNC0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85794"/>
            <a:ext cx="533403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111\Desktop\фотографии общежития №2\конкурс\общежитие внутри и снаружи\SNC00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893191"/>
            <a:ext cx="5286412" cy="396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11\Desktop\фотографии общежития №2\конкурс\общежитие внутри и снаружи\SNC00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72098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G:\фотографии общежития №2\конкурс\общежитие внутри и снаружи\SNC0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142984"/>
            <a:ext cx="6000792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111\Desktop\SNC00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8" cy="3809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G:\фотографии общежития №2\конкурс\общежитие внутри и снаружи\SNC0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2839643" cy="378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111\Desktop\фотографии общежития №2\конкурс\буфет\P1010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285985">
            <a:off x="1428728" y="107154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буфет :)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G:\фотографии общежития №2\конкурс\собрание\SNC0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062552">
            <a:off x="3135191" y="5281250"/>
            <a:ext cx="492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</a:t>
            </a:r>
            <a:r>
              <a:rPr lang="ru-RU" sz="36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«Вечера романтики» </a:t>
            </a:r>
            <a:endParaRPr lang="ru-RU" sz="36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111\Desktop\60369289_1276623341_9872fe0077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714884"/>
            <a:ext cx="1216048" cy="13240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317418">
            <a:off x="738217" y="400689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Собрание…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G:\фотографии общежития №2\конкурс\учебная комната\SNC00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3730">
            <a:off x="4110713" y="-363953"/>
            <a:ext cx="6000760" cy="4500570"/>
          </a:xfrm>
          <a:prstGeom prst="rect">
            <a:avLst/>
          </a:prstGeom>
          <a:noFill/>
        </p:spPr>
      </p:pic>
      <p:pic>
        <p:nvPicPr>
          <p:cNvPr id="5" name="Picture 5" descr="G:\фотографии общежития №2\конкурс\учебная комната\SNC00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6210">
            <a:off x="-927002" y="-34049"/>
            <a:ext cx="5334037" cy="4000528"/>
          </a:xfrm>
          <a:prstGeom prst="rect">
            <a:avLst/>
          </a:prstGeom>
          <a:noFill/>
        </p:spPr>
      </p:pic>
      <p:pic>
        <p:nvPicPr>
          <p:cNvPr id="7" name="Picture 3" descr="G:\фотографии общежития №2\конкурс\учебная комната\SNC00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4782">
            <a:off x="-193473" y="3615297"/>
            <a:ext cx="4589383" cy="3442037"/>
          </a:xfrm>
          <a:prstGeom prst="rect">
            <a:avLst/>
          </a:prstGeom>
          <a:noFill/>
        </p:spPr>
      </p:pic>
      <p:pic>
        <p:nvPicPr>
          <p:cNvPr id="8" name="Picture 2" descr="G:\фотографии общежития №2\конкурс\учебная комната\SNC00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70358">
            <a:off x="4532393" y="3467241"/>
            <a:ext cx="4429124" cy="33218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2500306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комната</a:t>
            </a:r>
            <a:endParaRPr lang="ru-RU" sz="4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66</Words>
  <Application>Microsoft Office PowerPoint</Application>
  <PresentationFormat>Экран (4:3)</PresentationFormat>
  <Paragraphs>33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Зачёсов</dc:creator>
  <cp:lastModifiedBy>Rishka</cp:lastModifiedBy>
  <cp:revision>47</cp:revision>
  <dcterms:created xsi:type="dcterms:W3CDTF">2010-11-22T17:48:23Z</dcterms:created>
  <dcterms:modified xsi:type="dcterms:W3CDTF">2010-11-24T00:41:23Z</dcterms:modified>
</cp:coreProperties>
</file>