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EE37AA-4DA6-462F-8FA6-65BC97A2A6CC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EB7C59-A44F-4ACA-9D29-C2D3A8A7FCA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5472608" cy="1472184"/>
          </a:xfrm>
        </p:spPr>
        <p:txBody>
          <a:bodyPr/>
          <a:lstStyle/>
          <a:p>
            <a:pPr algn="ctr"/>
            <a:r>
              <a:rPr lang="ru-RU" dirty="0" smtClean="0"/>
              <a:t>Общежитие – Наш студенческий дом!</a:t>
            </a:r>
            <a:endParaRPr lang="ru-RU" dirty="0"/>
          </a:p>
        </p:txBody>
      </p:sp>
      <p:pic>
        <p:nvPicPr>
          <p:cNvPr id="1028" name="Picture 4" descr="F:\07.11\P11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435638" cy="4581112"/>
          </a:xfrm>
          <a:prstGeom prst="rect">
            <a:avLst/>
          </a:prstGeom>
          <a:noFill/>
        </p:spPr>
      </p:pic>
      <p:pic>
        <p:nvPicPr>
          <p:cNvPr id="1027" name="Picture 3" descr="D:\Универ\Работа\Job\Общежитие\фото\дом студен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5160963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3024336" cy="59046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Мы любим наше общежитие, а оно любит нас!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♥ ♥</a:t>
            </a:r>
            <a:r>
              <a:rPr lang="ru-RU" sz="3600" dirty="0" smtClean="0"/>
              <a:t> </a:t>
            </a:r>
            <a:r>
              <a:rPr lang="ru-RU" sz="3600" dirty="0" smtClean="0"/>
              <a:t>♥</a:t>
            </a:r>
            <a:r>
              <a:rPr lang="ru-RU" sz="3600" dirty="0" smtClean="0"/>
              <a:t> </a:t>
            </a:r>
            <a:r>
              <a:rPr lang="ru-RU" sz="3600" dirty="0" smtClean="0"/>
              <a:t>♥</a:t>
            </a:r>
            <a:r>
              <a:rPr lang="ru-RU" sz="3600" dirty="0" smtClean="0"/>
              <a:t> </a:t>
            </a:r>
            <a:r>
              <a:rPr lang="ru-RU" sz="3600" dirty="0" smtClean="0"/>
              <a:t>♥</a:t>
            </a:r>
            <a:r>
              <a:rPr lang="ru-RU" sz="3600" dirty="0" smtClean="0"/>
              <a:t> </a:t>
            </a:r>
            <a:r>
              <a:rPr lang="ru-RU" sz="3600" dirty="0" smtClean="0"/>
              <a:t>♥</a:t>
            </a:r>
            <a:r>
              <a:rPr lang="ru-RU" sz="3600" dirty="0" smtClean="0"/>
              <a:t> </a:t>
            </a:r>
            <a:r>
              <a:rPr lang="ru-RU" sz="3600" dirty="0" smtClean="0"/>
              <a:t>♥</a:t>
            </a:r>
            <a:r>
              <a:rPr lang="ru-RU" sz="3600" dirty="0" smtClean="0"/>
              <a:t> ♥</a:t>
            </a:r>
            <a:endParaRPr lang="ru-RU" sz="3600" dirty="0"/>
          </a:p>
        </p:txBody>
      </p:sp>
      <p:pic>
        <p:nvPicPr>
          <p:cNvPr id="10242" name="Picture 2" descr="D:\Универ\Работа\Job\Общежитие\фото\сделаные\Сердеч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402020" cy="5869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Каждый день мы ходим по  этой  дороге в университет и обратно</a:t>
            </a:r>
            <a:endParaRPr lang="ru-RU" sz="3200" dirty="0"/>
          </a:p>
        </p:txBody>
      </p:sp>
      <p:pic>
        <p:nvPicPr>
          <p:cNvPr id="2050" name="Picture 2" descr="D:\Универ\Работа\Job\Общежитие\фото\P117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768752" cy="50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994122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Благодаря тяжеленным дверям и неподкупной охране мы уверены в своей безопасности</a:t>
            </a:r>
            <a:endParaRPr lang="ru-RU" sz="3000" dirty="0"/>
          </a:p>
        </p:txBody>
      </p:sp>
      <p:pic>
        <p:nvPicPr>
          <p:cNvPr id="3075" name="Picture 3" descr="D:\Универ\Работа\Job\Общежитие\фото\P117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4795317" cy="3596283"/>
          </a:xfrm>
          <a:prstGeom prst="rect">
            <a:avLst/>
          </a:prstGeom>
          <a:noFill/>
        </p:spPr>
      </p:pic>
      <p:pic>
        <p:nvPicPr>
          <p:cNvPr id="3074" name="Picture 2" descr="D:\Универ\Работа\Job\Общежитие\фото\P117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32" y="1484784"/>
            <a:ext cx="4081374" cy="3060856"/>
          </a:xfrm>
          <a:prstGeom prst="rect">
            <a:avLst/>
          </a:prstGeom>
          <a:noFill/>
        </p:spPr>
      </p:pic>
      <p:pic>
        <p:nvPicPr>
          <p:cNvPr id="3076" name="Picture 4" descr="D:\Универ\Работа\Job\Общежитие\фото\сделаные\Пункт охра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972794" cy="297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3300" dirty="0" smtClean="0"/>
              <a:t>У нас есть несколько лифтов, но проходить мимо такой лестницы…</a:t>
            </a:r>
            <a:endParaRPr lang="ru-RU" sz="3300" dirty="0"/>
          </a:p>
        </p:txBody>
      </p:sp>
      <p:pic>
        <p:nvPicPr>
          <p:cNvPr id="5122" name="Picture 2" descr="D:\Универ\Работа\Job\Общежитие\фото\сделаные\Лиф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5052789" cy="3789375"/>
          </a:xfrm>
          <a:prstGeom prst="rect">
            <a:avLst/>
          </a:prstGeom>
          <a:noFill/>
        </p:spPr>
      </p:pic>
      <p:pic>
        <p:nvPicPr>
          <p:cNvPr id="5123" name="Picture 3" descr="F:\07.11\P117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597658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коридоре все по </a:t>
            </a:r>
            <a:r>
              <a:rPr lang="ru-RU" sz="3200" dirty="0" err="1" smtClean="0"/>
              <a:t>фен-шую</a:t>
            </a:r>
            <a:r>
              <a:rPr lang="ru-RU" sz="3200" dirty="0" smtClean="0"/>
              <a:t>, впрочем как и в комнатах </a:t>
            </a:r>
            <a:r>
              <a:rPr lang="ru-RU" sz="3200" dirty="0" smtClean="0">
                <a:sym typeface="Wingdings" pitchFamily="2" charset="2"/>
              </a:rPr>
              <a:t></a:t>
            </a:r>
            <a:endParaRPr lang="ru-RU" sz="3200" dirty="0"/>
          </a:p>
        </p:txBody>
      </p:sp>
      <p:pic>
        <p:nvPicPr>
          <p:cNvPr id="6146" name="Picture 2" descr="D:\Универ\Работа\Job\Общежитие\фото\сделаные\Кор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40" y="1628800"/>
            <a:ext cx="5467369" cy="4104456"/>
          </a:xfrm>
          <a:prstGeom prst="rect">
            <a:avLst/>
          </a:prstGeom>
          <a:noFill/>
        </p:spPr>
      </p:pic>
      <p:pic>
        <p:nvPicPr>
          <p:cNvPr id="6148" name="Picture 4" descr="D:\Универ\Работа\Job\Общежитие\фото\P1170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482802" cy="440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 так же очень уютно и по-домашнему</a:t>
            </a:r>
            <a:endParaRPr lang="ru-RU" sz="3200" dirty="0"/>
          </a:p>
        </p:txBody>
      </p:sp>
      <p:pic>
        <p:nvPicPr>
          <p:cNvPr id="7171" name="Picture 3" descr="D:\Универ\Работа\Job\Общежитие\фото\комнаты\P1170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58104"/>
            <a:ext cx="5076556" cy="3807200"/>
          </a:xfrm>
          <a:prstGeom prst="rect">
            <a:avLst/>
          </a:prstGeom>
          <a:noFill/>
        </p:spPr>
      </p:pic>
      <p:pic>
        <p:nvPicPr>
          <p:cNvPr id="7170" name="Picture 2" descr="D:\Универ\Работа\Job\Общежитие\фото\комнаты\P117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256584" cy="394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Несмотря на то, что в университете очень хорошая столовая, мы не боимся экспериментировать на кухне</a:t>
            </a:r>
            <a:endParaRPr lang="ru-RU" sz="3200" dirty="0"/>
          </a:p>
        </p:txBody>
      </p:sp>
      <p:pic>
        <p:nvPicPr>
          <p:cNvPr id="8196" name="Picture 4" descr="D:\Универ\Работа\Job\Общежитие\фото\сделаные\Кухн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534" y="2708920"/>
            <a:ext cx="4800807" cy="3600400"/>
          </a:xfrm>
          <a:prstGeom prst="rect">
            <a:avLst/>
          </a:prstGeom>
          <a:noFill/>
        </p:spPr>
      </p:pic>
      <p:pic>
        <p:nvPicPr>
          <p:cNvPr id="8195" name="Picture 3" descr="D:\Универ\Работа\Job\Общежитие\фото\сделаные\Кух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67" y="1758587"/>
            <a:ext cx="5011813" cy="3758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Здесь наши ребята узнают о важных мероприятиях и событиях студенческой жизни</a:t>
            </a:r>
            <a:endParaRPr lang="ru-RU" sz="2800" dirty="0"/>
          </a:p>
        </p:txBody>
      </p:sp>
      <p:pic>
        <p:nvPicPr>
          <p:cNvPr id="4099" name="Picture 3" descr="D:\Универ\Работа\Job\Общежитие\фото\P117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493978" cy="3370291"/>
          </a:xfrm>
          <a:prstGeom prst="rect">
            <a:avLst/>
          </a:prstGeom>
          <a:noFill/>
        </p:spPr>
      </p:pic>
      <p:pic>
        <p:nvPicPr>
          <p:cNvPr id="4098" name="Picture 2" descr="D:\Универ\Работа\Job\Общежитие\фото\сделаные\Информационный стен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32" y="2060848"/>
            <a:ext cx="6012504" cy="4509120"/>
          </a:xfrm>
          <a:prstGeom prst="rect">
            <a:avLst/>
          </a:prstGeom>
          <a:noFill/>
          <a:effectLst>
            <a:outerShdw blurRad="50800" dist="50800" dir="18900000" sx="101000" sy="101000" algn="bl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3240360" cy="4810546"/>
          </a:xfrm>
        </p:spPr>
        <p:txBody>
          <a:bodyPr/>
          <a:lstStyle/>
          <a:p>
            <a:r>
              <a:rPr lang="ru-RU" dirty="0" smtClean="0"/>
              <a:t>Наш комендант – папа и мама в одном лице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9218" name="Picture 2" descr="D:\Универ\Работа\Job\Общежитие\фото\P117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4032448" cy="5376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97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Общежитие – Наш студенческий дом!</vt:lpstr>
      <vt:lpstr>Каждый день мы ходим по  этой  дороге в университет и обратно</vt:lpstr>
      <vt:lpstr>Благодаря тяжеленным дверям и неподкупной охране мы уверены в своей безопасности</vt:lpstr>
      <vt:lpstr>У нас есть несколько лифтов, но проходить мимо такой лестницы…</vt:lpstr>
      <vt:lpstr>В коридоре все по фен-шую, впрочем как и в комнатах </vt:lpstr>
      <vt:lpstr>А так же очень уютно и по-домашнему</vt:lpstr>
      <vt:lpstr>Несмотря на то, что в университете очень хорошая столовая, мы не боимся экспериментировать на кухне</vt:lpstr>
      <vt:lpstr>Здесь наши ребята узнают о важных мероприятиях и событиях студенческой жизни</vt:lpstr>
      <vt:lpstr>Наш комендант – папа и мама в одном лице </vt:lpstr>
      <vt:lpstr>  Мы любим наше общежитие, а оно любит нас!     ♥ ♥ ♥ ♥ ♥ ♥ ♥ 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17</cp:revision>
  <dcterms:created xsi:type="dcterms:W3CDTF">2012-11-07T17:52:47Z</dcterms:created>
  <dcterms:modified xsi:type="dcterms:W3CDTF">2012-11-07T20:42:39Z</dcterms:modified>
</cp:coreProperties>
</file>