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60" r:id="rId4"/>
    <p:sldId id="282" r:id="rId5"/>
    <p:sldId id="284" r:id="rId6"/>
    <p:sldId id="268" r:id="rId7"/>
    <p:sldId id="276" r:id="rId8"/>
    <p:sldId id="279" r:id="rId9"/>
    <p:sldId id="280" r:id="rId10"/>
    <p:sldId id="283" r:id="rId11"/>
    <p:sldId id="273" r:id="rId12"/>
    <p:sldId id="272" r:id="rId13"/>
    <p:sldId id="286" r:id="rId14"/>
    <p:sldId id="281" r:id="rId15"/>
    <p:sldId id="287" r:id="rId16"/>
    <p:sldId id="288" r:id="rId17"/>
    <p:sldId id="28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8" autoAdjust="0"/>
  </p:normalViewPr>
  <p:slideViewPr>
    <p:cSldViewPr>
      <p:cViewPr>
        <p:scale>
          <a:sx n="80" d="100"/>
          <a:sy n="80" d="100"/>
        </p:scale>
        <p:origin x="-2520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A0776-D17F-40A3-A20E-0E15BA66BA71}" type="doc">
      <dgm:prSet loTypeId="urn:microsoft.com/office/officeart/2005/8/layout/cycle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A7CD56B-D682-4C97-9E54-6EF7109C088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Возраст</a:t>
          </a:r>
        </a:p>
        <a:p>
          <a:r>
            <a:rPr lang="ru-RU" sz="900" dirty="0" smtClean="0">
              <a:solidFill>
                <a:srgbClr val="7030A0"/>
              </a:solidFill>
            </a:rPr>
            <a:t>(от 18 лет на 1 апреля 2013 года)</a:t>
          </a:r>
          <a:endParaRPr lang="ru-RU" sz="900" dirty="0">
            <a:solidFill>
              <a:srgbClr val="7030A0"/>
            </a:solidFill>
          </a:endParaRPr>
        </a:p>
      </dgm:t>
    </dgm:pt>
    <dgm:pt modelId="{15E3E447-3A58-497F-A38E-3EF6E10C17C4}" type="parTrans" cxnId="{D678964E-C04A-4B64-BCCD-56DE981BCA89}">
      <dgm:prSet/>
      <dgm:spPr/>
      <dgm:t>
        <a:bodyPr/>
        <a:lstStyle/>
        <a:p>
          <a:endParaRPr lang="ru-RU"/>
        </a:p>
      </dgm:t>
    </dgm:pt>
    <dgm:pt modelId="{20197628-2711-4134-9183-819828CD4320}" type="sibTrans" cxnId="{D678964E-C04A-4B64-BCCD-56DE981BCA89}">
      <dgm:prSet/>
      <dgm:spPr/>
      <dgm:t>
        <a:bodyPr/>
        <a:lstStyle/>
        <a:p>
          <a:endParaRPr lang="ru-RU"/>
        </a:p>
      </dgm:t>
    </dgm:pt>
    <dgm:pt modelId="{B317B9D3-C46E-4C98-B6CA-9E02FF755B8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Коммуникабельность</a:t>
          </a:r>
          <a:endParaRPr lang="ru-RU" sz="1600" b="1" dirty="0">
            <a:solidFill>
              <a:srgbClr val="7030A0"/>
            </a:solidFill>
          </a:endParaRPr>
        </a:p>
      </dgm:t>
    </dgm:pt>
    <dgm:pt modelId="{577B1DBD-06A5-4484-AF71-E430DCFC0E9E}" type="parTrans" cxnId="{75F0FAC7-513D-470A-8DC9-D0B7E49162EF}">
      <dgm:prSet/>
      <dgm:spPr/>
      <dgm:t>
        <a:bodyPr/>
        <a:lstStyle/>
        <a:p>
          <a:endParaRPr lang="ru-RU"/>
        </a:p>
      </dgm:t>
    </dgm:pt>
    <dgm:pt modelId="{F3A25413-7BDC-498C-BB81-846738E8DE51}" type="sibTrans" cxnId="{75F0FAC7-513D-470A-8DC9-D0B7E49162EF}">
      <dgm:prSet/>
      <dgm:spPr/>
      <dgm:t>
        <a:bodyPr/>
        <a:lstStyle/>
        <a:p>
          <a:endParaRPr lang="ru-RU"/>
        </a:p>
      </dgm:t>
    </dgm:pt>
    <dgm:pt modelId="{184C2FD2-8ADC-480B-9401-9D2505320B8F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7030A0"/>
              </a:solidFill>
            </a:rPr>
            <a:t>Стрессоустойчивость</a:t>
          </a:r>
          <a:endParaRPr lang="ru-RU" sz="1600" b="1" dirty="0">
            <a:solidFill>
              <a:srgbClr val="7030A0"/>
            </a:solidFill>
          </a:endParaRPr>
        </a:p>
      </dgm:t>
    </dgm:pt>
    <dgm:pt modelId="{A0DC3540-9F65-4444-88E5-DF69A8953E8E}" type="parTrans" cxnId="{F2EF652B-D585-4269-B0BA-34BFCC4209C4}">
      <dgm:prSet/>
      <dgm:spPr/>
      <dgm:t>
        <a:bodyPr/>
        <a:lstStyle/>
        <a:p>
          <a:endParaRPr lang="ru-RU"/>
        </a:p>
      </dgm:t>
    </dgm:pt>
    <dgm:pt modelId="{1DA90583-7CAF-4550-8E41-6E420B613709}" type="sibTrans" cxnId="{F2EF652B-D585-4269-B0BA-34BFCC4209C4}">
      <dgm:prSet/>
      <dgm:spPr/>
      <dgm:t>
        <a:bodyPr/>
        <a:lstStyle/>
        <a:p>
          <a:endParaRPr lang="ru-RU"/>
        </a:p>
      </dgm:t>
    </dgm:pt>
    <dgm:pt modelId="{076F2838-713E-4B5A-A709-0F4AC070CD46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7030A0"/>
              </a:solidFill>
            </a:rPr>
            <a:t>Проактивность</a:t>
          </a:r>
          <a:endParaRPr lang="ru-RU" sz="1600" b="1" dirty="0">
            <a:solidFill>
              <a:srgbClr val="7030A0"/>
            </a:solidFill>
          </a:endParaRPr>
        </a:p>
      </dgm:t>
    </dgm:pt>
    <dgm:pt modelId="{495A25CA-9494-499B-B092-C5B6547F6152}" type="parTrans" cxnId="{71EB6B06-C667-4B5D-9CAB-06456D6A4419}">
      <dgm:prSet/>
      <dgm:spPr/>
      <dgm:t>
        <a:bodyPr/>
        <a:lstStyle/>
        <a:p>
          <a:endParaRPr lang="ru-RU"/>
        </a:p>
      </dgm:t>
    </dgm:pt>
    <dgm:pt modelId="{53F4EFDF-528B-4370-ADAC-BAA884C58661}" type="sibTrans" cxnId="{71EB6B06-C667-4B5D-9CAB-06456D6A4419}">
      <dgm:prSet/>
      <dgm:spPr/>
      <dgm:t>
        <a:bodyPr/>
        <a:lstStyle/>
        <a:p>
          <a:endParaRPr lang="ru-RU"/>
        </a:p>
      </dgm:t>
    </dgm:pt>
    <dgm:pt modelId="{3495DBB3-2A79-4547-BFFF-41F7C06027F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Знание английского языка </a:t>
          </a:r>
          <a:br>
            <a:rPr lang="ru-RU" sz="1600" b="1" dirty="0" smtClean="0">
              <a:solidFill>
                <a:srgbClr val="7030A0"/>
              </a:solidFill>
            </a:rPr>
          </a:br>
          <a:r>
            <a:rPr lang="ru-RU" sz="900" dirty="0" smtClean="0">
              <a:solidFill>
                <a:srgbClr val="7030A0"/>
              </a:solidFill>
            </a:rPr>
            <a:t>(1 700 чел. с минимальным знанием разговорного английского)</a:t>
          </a:r>
          <a:endParaRPr lang="ru-RU" sz="900" dirty="0">
            <a:solidFill>
              <a:srgbClr val="7030A0"/>
            </a:solidFill>
          </a:endParaRPr>
        </a:p>
      </dgm:t>
    </dgm:pt>
    <dgm:pt modelId="{4193EAC2-5227-4245-AB1D-111C9575A0CF}" type="parTrans" cxnId="{DFF9A55D-CAA4-45A1-8FB4-24E145DE14D4}">
      <dgm:prSet/>
      <dgm:spPr/>
      <dgm:t>
        <a:bodyPr/>
        <a:lstStyle/>
        <a:p>
          <a:endParaRPr lang="ru-RU"/>
        </a:p>
      </dgm:t>
    </dgm:pt>
    <dgm:pt modelId="{9DDC517B-65A2-49EA-AC6F-156027DA6B03}" type="sibTrans" cxnId="{DFF9A55D-CAA4-45A1-8FB4-24E145DE14D4}">
      <dgm:prSet/>
      <dgm:spPr/>
      <dgm:t>
        <a:bodyPr/>
        <a:lstStyle/>
        <a:p>
          <a:endParaRPr lang="ru-RU"/>
        </a:p>
      </dgm:t>
    </dgm:pt>
    <dgm:pt modelId="{8C4E49E8-1990-4602-B513-B1721E8319B0}">
      <dgm:prSet phldrT="[Текст]" custT="1"/>
      <dgm:spPr/>
      <dgm:t>
        <a:bodyPr/>
        <a:lstStyle/>
        <a:p>
          <a:r>
            <a:rPr lang="ru-RU" sz="1600" b="1" dirty="0" err="1" smtClean="0">
              <a:solidFill>
                <a:srgbClr val="7030A0"/>
              </a:solidFill>
            </a:rPr>
            <a:t>Командность</a:t>
          </a:r>
          <a:endParaRPr lang="ru-RU" sz="1600" b="1" dirty="0">
            <a:solidFill>
              <a:srgbClr val="7030A0"/>
            </a:solidFill>
          </a:endParaRPr>
        </a:p>
      </dgm:t>
    </dgm:pt>
    <dgm:pt modelId="{B7805D2A-DC02-4048-9658-4651D3FE74C4}" type="parTrans" cxnId="{8470AEA4-0E90-4004-8DD4-D85D18D4BA47}">
      <dgm:prSet/>
      <dgm:spPr/>
      <dgm:t>
        <a:bodyPr/>
        <a:lstStyle/>
        <a:p>
          <a:endParaRPr lang="ru-RU"/>
        </a:p>
      </dgm:t>
    </dgm:pt>
    <dgm:pt modelId="{F6F3C21F-2791-4050-9D96-A18C6698C7C2}" type="sibTrans" cxnId="{8470AEA4-0E90-4004-8DD4-D85D18D4BA47}">
      <dgm:prSet/>
      <dgm:spPr/>
      <dgm:t>
        <a:bodyPr/>
        <a:lstStyle/>
        <a:p>
          <a:endParaRPr lang="ru-RU"/>
        </a:p>
      </dgm:t>
    </dgm:pt>
    <dgm:pt modelId="{BD4B2E48-FE4D-4ACE-8F87-B1B0BAFAA63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</a:rPr>
            <a:t>Организованность</a:t>
          </a:r>
          <a:endParaRPr lang="ru-RU" sz="1600" b="1" dirty="0">
            <a:solidFill>
              <a:srgbClr val="7030A0"/>
            </a:solidFill>
          </a:endParaRPr>
        </a:p>
      </dgm:t>
    </dgm:pt>
    <dgm:pt modelId="{DE05684D-ABA7-4403-AE08-EE9C6F5A6BE4}" type="parTrans" cxnId="{D0D67295-FF62-4CF9-AB5B-7F682DF6815F}">
      <dgm:prSet/>
      <dgm:spPr/>
      <dgm:t>
        <a:bodyPr/>
        <a:lstStyle/>
        <a:p>
          <a:endParaRPr lang="ru-RU"/>
        </a:p>
      </dgm:t>
    </dgm:pt>
    <dgm:pt modelId="{70FE8149-3D21-4D85-8211-3DDE47FB929B}" type="sibTrans" cxnId="{D0D67295-FF62-4CF9-AB5B-7F682DF6815F}">
      <dgm:prSet/>
      <dgm:spPr/>
      <dgm:t>
        <a:bodyPr/>
        <a:lstStyle/>
        <a:p>
          <a:endParaRPr lang="ru-RU"/>
        </a:p>
      </dgm:t>
    </dgm:pt>
    <dgm:pt modelId="{D27311F9-B14C-4EE4-98BB-CADB1579DC56}" type="pres">
      <dgm:prSet presAssocID="{561A0776-D17F-40A3-A20E-0E15BA66BA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A7957-C255-41C6-92AA-3419B7CDEB55}" type="pres">
      <dgm:prSet presAssocID="{561A0776-D17F-40A3-A20E-0E15BA66BA71}" presName="cycle" presStyleCnt="0"/>
      <dgm:spPr/>
    </dgm:pt>
    <dgm:pt modelId="{2B1EB9DB-F75C-443C-B5AC-19DDF56A596C}" type="pres">
      <dgm:prSet presAssocID="{EA7CD56B-D682-4C97-9E54-6EF7109C0889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AFDCC-6A63-4289-A85E-4126D8F2D8BF}" type="pres">
      <dgm:prSet presAssocID="{20197628-2711-4134-9183-819828CD432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8B66A1A-F71F-4B24-89B2-2F307B02010C}" type="pres">
      <dgm:prSet presAssocID="{B317B9D3-C46E-4C98-B6CA-9E02FF755B88}" presName="nodeFollowingNodes" presStyleLbl="node1" presStyleIdx="1" presStyleCnt="7" custScaleX="157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9EA46-E4AF-4254-BA27-A86CD0078B34}" type="pres">
      <dgm:prSet presAssocID="{184C2FD2-8ADC-480B-9401-9D2505320B8F}" presName="nodeFollowingNodes" presStyleLbl="node1" presStyleIdx="2" presStyleCnt="7" custScaleX="149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78C9E-A35D-4813-B642-DD8B9615BA27}" type="pres">
      <dgm:prSet presAssocID="{076F2838-713E-4B5A-A709-0F4AC070CD46}" presName="nodeFollowingNodes" presStyleLbl="node1" presStyleIdx="3" presStyleCnt="7" custScaleX="120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BCFE9-FDD7-4273-B233-99CC2DDACC68}" type="pres">
      <dgm:prSet presAssocID="{8C4E49E8-1990-4602-B513-B1721E8319B0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C14F5-C14A-4A43-8D2C-1E7B5DB6D366}" type="pres">
      <dgm:prSet presAssocID="{BD4B2E48-FE4D-4ACE-8F87-B1B0BAFAA632}" presName="nodeFollowingNodes" presStyleLbl="node1" presStyleIdx="5" presStyleCnt="7" custScaleX="130811" custRadScaleRad="98403" custRadScaleInc="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C4605-CC66-42DE-AD27-4A9BFAE0CD18}" type="pres">
      <dgm:prSet presAssocID="{3495DBB3-2A79-4547-BFFF-41F7C06027F6}" presName="nodeFollowingNodes" presStyleLbl="node1" presStyleIdx="6" presStyleCnt="7" custScaleX="145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8964E-C04A-4B64-BCCD-56DE981BCA89}" srcId="{561A0776-D17F-40A3-A20E-0E15BA66BA71}" destId="{EA7CD56B-D682-4C97-9E54-6EF7109C0889}" srcOrd="0" destOrd="0" parTransId="{15E3E447-3A58-497F-A38E-3EF6E10C17C4}" sibTransId="{20197628-2711-4134-9183-819828CD4320}"/>
    <dgm:cxn modelId="{D0D67295-FF62-4CF9-AB5B-7F682DF6815F}" srcId="{561A0776-D17F-40A3-A20E-0E15BA66BA71}" destId="{BD4B2E48-FE4D-4ACE-8F87-B1B0BAFAA632}" srcOrd="5" destOrd="0" parTransId="{DE05684D-ABA7-4403-AE08-EE9C6F5A6BE4}" sibTransId="{70FE8149-3D21-4D85-8211-3DDE47FB929B}"/>
    <dgm:cxn modelId="{93891046-3960-4B38-8518-576309C89AB9}" type="presOf" srcId="{BD4B2E48-FE4D-4ACE-8F87-B1B0BAFAA632}" destId="{51FC14F5-C14A-4A43-8D2C-1E7B5DB6D366}" srcOrd="0" destOrd="0" presId="urn:microsoft.com/office/officeart/2005/8/layout/cycle3"/>
    <dgm:cxn modelId="{CCEF3079-EABC-48E1-AF30-372CEA9EEDC1}" type="presOf" srcId="{20197628-2711-4134-9183-819828CD4320}" destId="{63BAFDCC-6A63-4289-A85E-4126D8F2D8BF}" srcOrd="0" destOrd="0" presId="urn:microsoft.com/office/officeart/2005/8/layout/cycle3"/>
    <dgm:cxn modelId="{F8A8E87C-B5DC-4C95-A6DA-89CE71CA4BD9}" type="presOf" srcId="{EA7CD56B-D682-4C97-9E54-6EF7109C0889}" destId="{2B1EB9DB-F75C-443C-B5AC-19DDF56A596C}" srcOrd="0" destOrd="0" presId="urn:microsoft.com/office/officeart/2005/8/layout/cycle3"/>
    <dgm:cxn modelId="{75F0FAC7-513D-470A-8DC9-D0B7E49162EF}" srcId="{561A0776-D17F-40A3-A20E-0E15BA66BA71}" destId="{B317B9D3-C46E-4C98-B6CA-9E02FF755B88}" srcOrd="1" destOrd="0" parTransId="{577B1DBD-06A5-4484-AF71-E430DCFC0E9E}" sibTransId="{F3A25413-7BDC-498C-BB81-846738E8DE51}"/>
    <dgm:cxn modelId="{42F6B1C8-D212-43A2-8BF9-3662FD8E996C}" type="presOf" srcId="{B317B9D3-C46E-4C98-B6CA-9E02FF755B88}" destId="{48B66A1A-F71F-4B24-89B2-2F307B02010C}" srcOrd="0" destOrd="0" presId="urn:microsoft.com/office/officeart/2005/8/layout/cycle3"/>
    <dgm:cxn modelId="{8470AEA4-0E90-4004-8DD4-D85D18D4BA47}" srcId="{561A0776-D17F-40A3-A20E-0E15BA66BA71}" destId="{8C4E49E8-1990-4602-B513-B1721E8319B0}" srcOrd="4" destOrd="0" parTransId="{B7805D2A-DC02-4048-9658-4651D3FE74C4}" sibTransId="{F6F3C21F-2791-4050-9D96-A18C6698C7C2}"/>
    <dgm:cxn modelId="{DFAD44BE-6A74-4B0D-A3B1-BF209FCFB8A7}" type="presOf" srcId="{076F2838-713E-4B5A-A709-0F4AC070CD46}" destId="{10578C9E-A35D-4813-B642-DD8B9615BA27}" srcOrd="0" destOrd="0" presId="urn:microsoft.com/office/officeart/2005/8/layout/cycle3"/>
    <dgm:cxn modelId="{512CB04D-D440-4113-9EED-E3392B8F8B9E}" type="presOf" srcId="{561A0776-D17F-40A3-A20E-0E15BA66BA71}" destId="{D27311F9-B14C-4EE4-98BB-CADB1579DC56}" srcOrd="0" destOrd="0" presId="urn:microsoft.com/office/officeart/2005/8/layout/cycle3"/>
    <dgm:cxn modelId="{F2EF652B-D585-4269-B0BA-34BFCC4209C4}" srcId="{561A0776-D17F-40A3-A20E-0E15BA66BA71}" destId="{184C2FD2-8ADC-480B-9401-9D2505320B8F}" srcOrd="2" destOrd="0" parTransId="{A0DC3540-9F65-4444-88E5-DF69A8953E8E}" sibTransId="{1DA90583-7CAF-4550-8E41-6E420B613709}"/>
    <dgm:cxn modelId="{93AF5C10-3FB0-430B-B4DB-E6AC828A5E51}" type="presOf" srcId="{3495DBB3-2A79-4547-BFFF-41F7C06027F6}" destId="{3DBC4605-CC66-42DE-AD27-4A9BFAE0CD18}" srcOrd="0" destOrd="0" presId="urn:microsoft.com/office/officeart/2005/8/layout/cycle3"/>
    <dgm:cxn modelId="{DFF9A55D-CAA4-45A1-8FB4-24E145DE14D4}" srcId="{561A0776-D17F-40A3-A20E-0E15BA66BA71}" destId="{3495DBB3-2A79-4547-BFFF-41F7C06027F6}" srcOrd="6" destOrd="0" parTransId="{4193EAC2-5227-4245-AB1D-111C9575A0CF}" sibTransId="{9DDC517B-65A2-49EA-AC6F-156027DA6B03}"/>
    <dgm:cxn modelId="{71EB6B06-C667-4B5D-9CAB-06456D6A4419}" srcId="{561A0776-D17F-40A3-A20E-0E15BA66BA71}" destId="{076F2838-713E-4B5A-A709-0F4AC070CD46}" srcOrd="3" destOrd="0" parTransId="{495A25CA-9494-499B-B092-C5B6547F6152}" sibTransId="{53F4EFDF-528B-4370-ADAC-BAA884C58661}"/>
    <dgm:cxn modelId="{5088E726-08FF-4C89-80A7-642D6CF95051}" type="presOf" srcId="{8C4E49E8-1990-4602-B513-B1721E8319B0}" destId="{AB7BCFE9-FDD7-4273-B233-99CC2DDACC68}" srcOrd="0" destOrd="0" presId="urn:microsoft.com/office/officeart/2005/8/layout/cycle3"/>
    <dgm:cxn modelId="{387C882D-CC64-4EFB-B3C7-AEBFC4AE6596}" type="presOf" srcId="{184C2FD2-8ADC-480B-9401-9D2505320B8F}" destId="{47C9EA46-E4AF-4254-BA27-A86CD0078B34}" srcOrd="0" destOrd="0" presId="urn:microsoft.com/office/officeart/2005/8/layout/cycle3"/>
    <dgm:cxn modelId="{C91769E4-8C7C-40BE-8AFA-45C39E643EAF}" type="presParOf" srcId="{D27311F9-B14C-4EE4-98BB-CADB1579DC56}" destId="{F19A7957-C255-41C6-92AA-3419B7CDEB55}" srcOrd="0" destOrd="0" presId="urn:microsoft.com/office/officeart/2005/8/layout/cycle3"/>
    <dgm:cxn modelId="{F0A26020-5B02-474B-AA38-37125CD2AF10}" type="presParOf" srcId="{F19A7957-C255-41C6-92AA-3419B7CDEB55}" destId="{2B1EB9DB-F75C-443C-B5AC-19DDF56A596C}" srcOrd="0" destOrd="0" presId="urn:microsoft.com/office/officeart/2005/8/layout/cycle3"/>
    <dgm:cxn modelId="{0F1508B2-8248-416F-BDA8-11180A4C8B74}" type="presParOf" srcId="{F19A7957-C255-41C6-92AA-3419B7CDEB55}" destId="{63BAFDCC-6A63-4289-A85E-4126D8F2D8BF}" srcOrd="1" destOrd="0" presId="urn:microsoft.com/office/officeart/2005/8/layout/cycle3"/>
    <dgm:cxn modelId="{A5458690-C408-4D4D-9B4D-9AFDE47ADB26}" type="presParOf" srcId="{F19A7957-C255-41C6-92AA-3419B7CDEB55}" destId="{48B66A1A-F71F-4B24-89B2-2F307B02010C}" srcOrd="2" destOrd="0" presId="urn:microsoft.com/office/officeart/2005/8/layout/cycle3"/>
    <dgm:cxn modelId="{9537294C-F106-44E3-BA13-BDCEB45A64B7}" type="presParOf" srcId="{F19A7957-C255-41C6-92AA-3419B7CDEB55}" destId="{47C9EA46-E4AF-4254-BA27-A86CD0078B34}" srcOrd="3" destOrd="0" presId="urn:microsoft.com/office/officeart/2005/8/layout/cycle3"/>
    <dgm:cxn modelId="{329E4450-EBFD-47D2-B770-04DCEC5CA255}" type="presParOf" srcId="{F19A7957-C255-41C6-92AA-3419B7CDEB55}" destId="{10578C9E-A35D-4813-B642-DD8B9615BA27}" srcOrd="4" destOrd="0" presId="urn:microsoft.com/office/officeart/2005/8/layout/cycle3"/>
    <dgm:cxn modelId="{3E91A79C-B020-4449-8014-F3E7D4EE93E5}" type="presParOf" srcId="{F19A7957-C255-41C6-92AA-3419B7CDEB55}" destId="{AB7BCFE9-FDD7-4273-B233-99CC2DDACC68}" srcOrd="5" destOrd="0" presId="urn:microsoft.com/office/officeart/2005/8/layout/cycle3"/>
    <dgm:cxn modelId="{10911F6C-2DD5-4BA0-9BD3-FD915EEF90CA}" type="presParOf" srcId="{F19A7957-C255-41C6-92AA-3419B7CDEB55}" destId="{51FC14F5-C14A-4A43-8D2C-1E7B5DB6D366}" srcOrd="6" destOrd="0" presId="urn:microsoft.com/office/officeart/2005/8/layout/cycle3"/>
    <dgm:cxn modelId="{24A0CECE-7DB5-422A-AE01-EF89F38F0737}" type="presParOf" srcId="{F19A7957-C255-41C6-92AA-3419B7CDEB55}" destId="{3DBC4605-CC66-42DE-AD27-4A9BFAE0CD1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D67B9C-14D4-4D68-9E32-4940908D8E6D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8FF13B5-399E-4922-8C22-0412A78740BE}">
      <dgm:prSet phldrT="[Текст]"/>
      <dgm:spPr/>
      <dgm:t>
        <a:bodyPr/>
        <a:lstStyle/>
        <a:p>
          <a:r>
            <a:rPr lang="ru-RU" b="1" dirty="0" smtClean="0"/>
            <a:t>Волонтёры-специалисты</a:t>
          </a:r>
        </a:p>
        <a:p>
          <a:r>
            <a:rPr lang="ru-RU" dirty="0" smtClean="0">
              <a:latin typeface="Candara" pitchFamily="34" charset="0"/>
            </a:rPr>
            <a:t>Функциональные обязанности волонтёров-специалистов требуют специальных знаний и умений в области языкознания (иностранные языки), технической подготовки (</a:t>
          </a:r>
          <a:r>
            <a:rPr lang="en-US" dirty="0" smtClean="0">
              <a:latin typeface="Candara" pitchFamily="34" charset="0"/>
            </a:rPr>
            <a:t>IT</a:t>
          </a:r>
          <a:r>
            <a:rPr lang="ru-RU" dirty="0" smtClean="0">
              <a:latin typeface="Candara" pitchFamily="34" charset="0"/>
            </a:rPr>
            <a:t>-специалисты), медицинского образования и т.д.</a:t>
          </a:r>
          <a:endParaRPr lang="ru-RU" dirty="0"/>
        </a:p>
      </dgm:t>
    </dgm:pt>
    <dgm:pt modelId="{AC659840-1BDE-42F2-BA24-A0582157855B}" type="parTrans" cxnId="{6CCA5902-BCC4-41FE-9F58-0E402DEBCC25}">
      <dgm:prSet/>
      <dgm:spPr/>
      <dgm:t>
        <a:bodyPr/>
        <a:lstStyle/>
        <a:p>
          <a:endParaRPr lang="ru-RU"/>
        </a:p>
      </dgm:t>
    </dgm:pt>
    <dgm:pt modelId="{C01658F6-E6C9-4228-AD72-CFA03612BC3D}" type="sibTrans" cxnId="{6CCA5902-BCC4-41FE-9F58-0E402DEBCC25}">
      <dgm:prSet/>
      <dgm:spPr/>
      <dgm:t>
        <a:bodyPr/>
        <a:lstStyle/>
        <a:p>
          <a:endParaRPr lang="ru-RU"/>
        </a:p>
      </dgm:t>
    </dgm:pt>
    <dgm:pt modelId="{7A5F1290-6DBC-4850-8F5E-21BC6DDA5FF8}">
      <dgm:prSet phldrT="[Текст]"/>
      <dgm:spPr/>
      <dgm:t>
        <a:bodyPr/>
        <a:lstStyle/>
        <a:p>
          <a:r>
            <a:rPr lang="ru-RU" b="1" dirty="0" smtClean="0"/>
            <a:t>Волонтёры общего профиля</a:t>
          </a:r>
        </a:p>
        <a:p>
          <a:r>
            <a:rPr lang="ru-RU" dirty="0" smtClean="0">
              <a:latin typeface="Candara" pitchFamily="34" charset="0"/>
            </a:rPr>
            <a:t>Функциональные обязанности волонтёров общего  профиля не требуют каких-либо специальных знаний и умений</a:t>
          </a:r>
          <a:endParaRPr lang="ru-RU" dirty="0"/>
        </a:p>
      </dgm:t>
    </dgm:pt>
    <dgm:pt modelId="{6FC8D307-2643-4095-87A7-C812F3201724}" type="parTrans" cxnId="{0468C6AC-5100-42B8-B2EC-BF23C989CC97}">
      <dgm:prSet/>
      <dgm:spPr/>
      <dgm:t>
        <a:bodyPr/>
        <a:lstStyle/>
        <a:p>
          <a:endParaRPr lang="ru-RU"/>
        </a:p>
      </dgm:t>
    </dgm:pt>
    <dgm:pt modelId="{47E863B5-E17D-426E-A97D-E03541316AF0}" type="sibTrans" cxnId="{0468C6AC-5100-42B8-B2EC-BF23C989CC97}">
      <dgm:prSet/>
      <dgm:spPr/>
      <dgm:t>
        <a:bodyPr/>
        <a:lstStyle/>
        <a:p>
          <a:endParaRPr lang="ru-RU"/>
        </a:p>
      </dgm:t>
    </dgm:pt>
    <dgm:pt modelId="{8715A7EF-F2D0-4053-A8F3-A66CFD51F500}">
      <dgm:prSet phldrT="[Текст]"/>
      <dgm:spPr/>
      <dgm:t>
        <a:bodyPr/>
        <a:lstStyle/>
        <a:p>
          <a:r>
            <a:rPr lang="ru-RU" b="1" dirty="0" smtClean="0"/>
            <a:t>Спортивные волонтёры</a:t>
          </a:r>
        </a:p>
        <a:p>
          <a:r>
            <a:rPr lang="ru-RU" dirty="0" smtClean="0">
              <a:latin typeface="Candara" pitchFamily="34" charset="0"/>
            </a:rPr>
            <a:t>Волонтёры этой категории непосредственно заняты на спортивных аренах (полях), к ним могут предъявляться специфичные требования, связанные со знанием правил проведения соревнований и умением использовать спортивное оборудование и инвентарь</a:t>
          </a:r>
          <a:endParaRPr lang="ru-RU" dirty="0"/>
        </a:p>
      </dgm:t>
    </dgm:pt>
    <dgm:pt modelId="{1CD4475F-559E-4194-938A-2E63DA3064F4}" type="parTrans" cxnId="{E85E5F61-DE3F-431E-8942-AA939B633208}">
      <dgm:prSet/>
      <dgm:spPr/>
      <dgm:t>
        <a:bodyPr/>
        <a:lstStyle/>
        <a:p>
          <a:endParaRPr lang="ru-RU"/>
        </a:p>
      </dgm:t>
    </dgm:pt>
    <dgm:pt modelId="{E3CF5959-1236-4FA8-8CF1-F34D1A769C6D}" type="sibTrans" cxnId="{E85E5F61-DE3F-431E-8942-AA939B633208}">
      <dgm:prSet/>
      <dgm:spPr/>
      <dgm:t>
        <a:bodyPr/>
        <a:lstStyle/>
        <a:p>
          <a:endParaRPr lang="ru-RU"/>
        </a:p>
      </dgm:t>
    </dgm:pt>
    <dgm:pt modelId="{5DAE6D9C-D83D-425D-B0B1-6BE56AB742AE}" type="pres">
      <dgm:prSet presAssocID="{51D67B9C-14D4-4D68-9E32-4940908D8E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6F155-C3E1-426B-B1F3-FD72C0798BF0}" type="pres">
      <dgm:prSet presAssocID="{58FF13B5-399E-4922-8C22-0412A78740BE}" presName="comp" presStyleCnt="0"/>
      <dgm:spPr/>
    </dgm:pt>
    <dgm:pt modelId="{E9201D0E-7DEC-4BCB-AC16-BE817B07A735}" type="pres">
      <dgm:prSet presAssocID="{58FF13B5-399E-4922-8C22-0412A78740BE}" presName="box" presStyleLbl="node1" presStyleIdx="0" presStyleCnt="3"/>
      <dgm:spPr/>
      <dgm:t>
        <a:bodyPr/>
        <a:lstStyle/>
        <a:p>
          <a:endParaRPr lang="ru-RU"/>
        </a:p>
      </dgm:t>
    </dgm:pt>
    <dgm:pt modelId="{B6EFA742-40E9-4B74-B69C-323F6FC0EB33}" type="pres">
      <dgm:prSet presAssocID="{58FF13B5-399E-4922-8C22-0412A78740BE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27D2AE-A1F0-4A0F-BBD8-AF9FFEB0C1A6}" type="pres">
      <dgm:prSet presAssocID="{58FF13B5-399E-4922-8C22-0412A78740B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1FE98-46BA-4674-B6A3-E9BC8B40AA12}" type="pres">
      <dgm:prSet presAssocID="{C01658F6-E6C9-4228-AD72-CFA03612BC3D}" presName="spacer" presStyleCnt="0"/>
      <dgm:spPr/>
    </dgm:pt>
    <dgm:pt modelId="{53069F92-77BD-4F74-9FBE-2EA184550D7D}" type="pres">
      <dgm:prSet presAssocID="{7A5F1290-6DBC-4850-8F5E-21BC6DDA5FF8}" presName="comp" presStyleCnt="0"/>
      <dgm:spPr/>
    </dgm:pt>
    <dgm:pt modelId="{2E09133B-5492-4A5A-ABB2-40FE05DA11CA}" type="pres">
      <dgm:prSet presAssocID="{7A5F1290-6DBC-4850-8F5E-21BC6DDA5FF8}" presName="box" presStyleLbl="node1" presStyleIdx="1" presStyleCnt="3"/>
      <dgm:spPr/>
      <dgm:t>
        <a:bodyPr/>
        <a:lstStyle/>
        <a:p>
          <a:endParaRPr lang="ru-RU"/>
        </a:p>
      </dgm:t>
    </dgm:pt>
    <dgm:pt modelId="{A6A4D717-8841-42E1-88FB-A1EDE826948B}" type="pres">
      <dgm:prSet presAssocID="{7A5F1290-6DBC-4850-8F5E-21BC6DDA5FF8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DD4E99F-FF07-4E15-9207-8979A592599D}" type="pres">
      <dgm:prSet presAssocID="{7A5F1290-6DBC-4850-8F5E-21BC6DDA5FF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DF45E-1B05-4849-B09C-E5683D5284B4}" type="pres">
      <dgm:prSet presAssocID="{47E863B5-E17D-426E-A97D-E03541316AF0}" presName="spacer" presStyleCnt="0"/>
      <dgm:spPr/>
    </dgm:pt>
    <dgm:pt modelId="{A5D4242B-D91B-46FE-8799-BA16902735BF}" type="pres">
      <dgm:prSet presAssocID="{8715A7EF-F2D0-4053-A8F3-A66CFD51F500}" presName="comp" presStyleCnt="0"/>
      <dgm:spPr/>
    </dgm:pt>
    <dgm:pt modelId="{B0900912-EFF2-4CE1-B3BE-26A7BE79F3B5}" type="pres">
      <dgm:prSet presAssocID="{8715A7EF-F2D0-4053-A8F3-A66CFD51F500}" presName="box" presStyleLbl="node1" presStyleIdx="2" presStyleCnt="3"/>
      <dgm:spPr/>
      <dgm:t>
        <a:bodyPr/>
        <a:lstStyle/>
        <a:p>
          <a:endParaRPr lang="ru-RU"/>
        </a:p>
      </dgm:t>
    </dgm:pt>
    <dgm:pt modelId="{2DE50A93-F536-4F70-933D-E7D2929F714E}" type="pres">
      <dgm:prSet presAssocID="{8715A7EF-F2D0-4053-A8F3-A66CFD51F50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63EEEAE-2037-4DE9-9EEB-AD38BD377FEC}" type="pres">
      <dgm:prSet presAssocID="{8715A7EF-F2D0-4053-A8F3-A66CFD51F50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3D3A1B-A43D-4C45-8BBB-8DC7FAD72866}" type="presOf" srcId="{7A5F1290-6DBC-4850-8F5E-21BC6DDA5FF8}" destId="{8DD4E99F-FF07-4E15-9207-8979A592599D}" srcOrd="1" destOrd="0" presId="urn:microsoft.com/office/officeart/2005/8/layout/vList4"/>
    <dgm:cxn modelId="{50C41EE0-6C9A-43B1-8116-4477017A3E1A}" type="presOf" srcId="{58FF13B5-399E-4922-8C22-0412A78740BE}" destId="{E9201D0E-7DEC-4BCB-AC16-BE817B07A735}" srcOrd="0" destOrd="0" presId="urn:microsoft.com/office/officeart/2005/8/layout/vList4"/>
    <dgm:cxn modelId="{FC206A61-9045-45DC-87AA-258445F3CDC2}" type="presOf" srcId="{58FF13B5-399E-4922-8C22-0412A78740BE}" destId="{2827D2AE-A1F0-4A0F-BBD8-AF9FFEB0C1A6}" srcOrd="1" destOrd="0" presId="urn:microsoft.com/office/officeart/2005/8/layout/vList4"/>
    <dgm:cxn modelId="{CEB51250-0A75-454C-A2A4-83DAEDAD5414}" type="presOf" srcId="{8715A7EF-F2D0-4053-A8F3-A66CFD51F500}" destId="{B0900912-EFF2-4CE1-B3BE-26A7BE79F3B5}" srcOrd="0" destOrd="0" presId="urn:microsoft.com/office/officeart/2005/8/layout/vList4"/>
    <dgm:cxn modelId="{6CCA5902-BCC4-41FE-9F58-0E402DEBCC25}" srcId="{51D67B9C-14D4-4D68-9E32-4940908D8E6D}" destId="{58FF13B5-399E-4922-8C22-0412A78740BE}" srcOrd="0" destOrd="0" parTransId="{AC659840-1BDE-42F2-BA24-A0582157855B}" sibTransId="{C01658F6-E6C9-4228-AD72-CFA03612BC3D}"/>
    <dgm:cxn modelId="{F3266466-32E7-4DE6-9CDB-47F2084283C6}" type="presOf" srcId="{8715A7EF-F2D0-4053-A8F3-A66CFD51F500}" destId="{763EEEAE-2037-4DE9-9EEB-AD38BD377FEC}" srcOrd="1" destOrd="0" presId="urn:microsoft.com/office/officeart/2005/8/layout/vList4"/>
    <dgm:cxn modelId="{0468C6AC-5100-42B8-B2EC-BF23C989CC97}" srcId="{51D67B9C-14D4-4D68-9E32-4940908D8E6D}" destId="{7A5F1290-6DBC-4850-8F5E-21BC6DDA5FF8}" srcOrd="1" destOrd="0" parTransId="{6FC8D307-2643-4095-87A7-C812F3201724}" sibTransId="{47E863B5-E17D-426E-A97D-E03541316AF0}"/>
    <dgm:cxn modelId="{8D6C9287-0A1A-4C80-98F5-0831F45538E6}" type="presOf" srcId="{7A5F1290-6DBC-4850-8F5E-21BC6DDA5FF8}" destId="{2E09133B-5492-4A5A-ABB2-40FE05DA11CA}" srcOrd="0" destOrd="0" presId="urn:microsoft.com/office/officeart/2005/8/layout/vList4"/>
    <dgm:cxn modelId="{0AB244C3-95A0-41C8-844D-8EFF1FED6E93}" type="presOf" srcId="{51D67B9C-14D4-4D68-9E32-4940908D8E6D}" destId="{5DAE6D9C-D83D-425D-B0B1-6BE56AB742AE}" srcOrd="0" destOrd="0" presId="urn:microsoft.com/office/officeart/2005/8/layout/vList4"/>
    <dgm:cxn modelId="{E85E5F61-DE3F-431E-8942-AA939B633208}" srcId="{51D67B9C-14D4-4D68-9E32-4940908D8E6D}" destId="{8715A7EF-F2D0-4053-A8F3-A66CFD51F500}" srcOrd="2" destOrd="0" parTransId="{1CD4475F-559E-4194-938A-2E63DA3064F4}" sibTransId="{E3CF5959-1236-4FA8-8CF1-F34D1A769C6D}"/>
    <dgm:cxn modelId="{1784F91F-70B8-4619-9D96-28A8EE6291F2}" type="presParOf" srcId="{5DAE6D9C-D83D-425D-B0B1-6BE56AB742AE}" destId="{2216F155-C3E1-426B-B1F3-FD72C0798BF0}" srcOrd="0" destOrd="0" presId="urn:microsoft.com/office/officeart/2005/8/layout/vList4"/>
    <dgm:cxn modelId="{9C388021-77F0-4B1D-B8B1-3F6FC9514BEE}" type="presParOf" srcId="{2216F155-C3E1-426B-B1F3-FD72C0798BF0}" destId="{E9201D0E-7DEC-4BCB-AC16-BE817B07A735}" srcOrd="0" destOrd="0" presId="urn:microsoft.com/office/officeart/2005/8/layout/vList4"/>
    <dgm:cxn modelId="{00B0FCCE-FD02-473F-87F7-42C15BCA0C07}" type="presParOf" srcId="{2216F155-C3E1-426B-B1F3-FD72C0798BF0}" destId="{B6EFA742-40E9-4B74-B69C-323F6FC0EB33}" srcOrd="1" destOrd="0" presId="urn:microsoft.com/office/officeart/2005/8/layout/vList4"/>
    <dgm:cxn modelId="{B051D292-15B9-49CD-AC19-950FE5804E3B}" type="presParOf" srcId="{2216F155-C3E1-426B-B1F3-FD72C0798BF0}" destId="{2827D2AE-A1F0-4A0F-BBD8-AF9FFEB0C1A6}" srcOrd="2" destOrd="0" presId="urn:microsoft.com/office/officeart/2005/8/layout/vList4"/>
    <dgm:cxn modelId="{AF285944-1B96-46BE-ADE1-D0025D983C45}" type="presParOf" srcId="{5DAE6D9C-D83D-425D-B0B1-6BE56AB742AE}" destId="{D131FE98-46BA-4674-B6A3-E9BC8B40AA12}" srcOrd="1" destOrd="0" presId="urn:microsoft.com/office/officeart/2005/8/layout/vList4"/>
    <dgm:cxn modelId="{C6209172-535E-4A56-9178-5433DD51CCF9}" type="presParOf" srcId="{5DAE6D9C-D83D-425D-B0B1-6BE56AB742AE}" destId="{53069F92-77BD-4F74-9FBE-2EA184550D7D}" srcOrd="2" destOrd="0" presId="urn:microsoft.com/office/officeart/2005/8/layout/vList4"/>
    <dgm:cxn modelId="{5447039E-53DA-4B53-9B5C-A94D790611D9}" type="presParOf" srcId="{53069F92-77BD-4F74-9FBE-2EA184550D7D}" destId="{2E09133B-5492-4A5A-ABB2-40FE05DA11CA}" srcOrd="0" destOrd="0" presId="urn:microsoft.com/office/officeart/2005/8/layout/vList4"/>
    <dgm:cxn modelId="{B678670E-DF40-48C5-B10D-7E930B04C4E2}" type="presParOf" srcId="{53069F92-77BD-4F74-9FBE-2EA184550D7D}" destId="{A6A4D717-8841-42E1-88FB-A1EDE826948B}" srcOrd="1" destOrd="0" presId="urn:microsoft.com/office/officeart/2005/8/layout/vList4"/>
    <dgm:cxn modelId="{1EC1006C-BAC3-46E5-9DE9-E910A41D3655}" type="presParOf" srcId="{53069F92-77BD-4F74-9FBE-2EA184550D7D}" destId="{8DD4E99F-FF07-4E15-9207-8979A592599D}" srcOrd="2" destOrd="0" presId="urn:microsoft.com/office/officeart/2005/8/layout/vList4"/>
    <dgm:cxn modelId="{5FD410AD-8567-4211-AA0B-233CCEFC5C1F}" type="presParOf" srcId="{5DAE6D9C-D83D-425D-B0B1-6BE56AB742AE}" destId="{F97DF45E-1B05-4849-B09C-E5683D5284B4}" srcOrd="3" destOrd="0" presId="urn:microsoft.com/office/officeart/2005/8/layout/vList4"/>
    <dgm:cxn modelId="{204A0101-70F6-4D84-BE67-1067F94569C0}" type="presParOf" srcId="{5DAE6D9C-D83D-425D-B0B1-6BE56AB742AE}" destId="{A5D4242B-D91B-46FE-8799-BA16902735BF}" srcOrd="4" destOrd="0" presId="urn:microsoft.com/office/officeart/2005/8/layout/vList4"/>
    <dgm:cxn modelId="{8EF3D553-8FA4-401F-9171-F2E23366792F}" type="presParOf" srcId="{A5D4242B-D91B-46FE-8799-BA16902735BF}" destId="{B0900912-EFF2-4CE1-B3BE-26A7BE79F3B5}" srcOrd="0" destOrd="0" presId="urn:microsoft.com/office/officeart/2005/8/layout/vList4"/>
    <dgm:cxn modelId="{767D09BC-92F5-4FC8-A144-A804EE5DDAF9}" type="presParOf" srcId="{A5D4242B-D91B-46FE-8799-BA16902735BF}" destId="{2DE50A93-F536-4F70-933D-E7D2929F714E}" srcOrd="1" destOrd="0" presId="urn:microsoft.com/office/officeart/2005/8/layout/vList4"/>
    <dgm:cxn modelId="{D3F2DAD5-4F84-4DB9-96E2-F82B12955E72}" type="presParOf" srcId="{A5D4242B-D91B-46FE-8799-BA16902735BF}" destId="{763EEEAE-2037-4DE9-9EEB-AD38BD377FE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2F5EB0-CDEE-442A-997C-18B5748B27A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7EC2BB1-C29F-4A4E-9CFE-EC2B44B43A9A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7030A0"/>
              </a:solidFill>
            </a:rPr>
            <a:t>Встреча спортсменов (аэропорты, вокзалы) – 30 чел.</a:t>
          </a:r>
          <a:endParaRPr lang="ru-RU" sz="1500" b="1" dirty="0">
            <a:solidFill>
              <a:srgbClr val="7030A0"/>
            </a:solidFill>
          </a:endParaRPr>
        </a:p>
      </dgm:t>
    </dgm:pt>
    <dgm:pt modelId="{8283EEB9-7234-49C8-877A-C015E16CCC3D}" type="parTrans" cxnId="{3EECF37C-2695-45E3-933F-B6057AAA0D1B}">
      <dgm:prSet/>
      <dgm:spPr/>
      <dgm:t>
        <a:bodyPr/>
        <a:lstStyle/>
        <a:p>
          <a:endParaRPr lang="ru-RU" sz="1500"/>
        </a:p>
      </dgm:t>
    </dgm:pt>
    <dgm:pt modelId="{FF0FCCCC-905C-42AF-AE69-AB34412B8939}" type="sibTrans" cxnId="{3EECF37C-2695-45E3-933F-B6057AAA0D1B}">
      <dgm:prSet/>
      <dgm:spPr/>
      <dgm:t>
        <a:bodyPr/>
        <a:lstStyle/>
        <a:p>
          <a:endParaRPr lang="ru-RU" sz="1500"/>
        </a:p>
      </dgm:t>
    </dgm:pt>
    <dgm:pt modelId="{B531F4BD-BC37-4263-982B-74743805C24D}">
      <dgm:prSet phldrT="[Текст]" custT="1"/>
      <dgm:spPr/>
      <dgm:t>
        <a:bodyPr/>
        <a:lstStyle/>
        <a:p>
          <a:r>
            <a:rPr lang="ru-RU" sz="1500" dirty="0" smtClean="0"/>
            <a:t>Волонтёры - специалисты</a:t>
          </a:r>
          <a:endParaRPr lang="ru-RU" sz="1500" dirty="0"/>
        </a:p>
      </dgm:t>
    </dgm:pt>
    <dgm:pt modelId="{F79799F9-35A5-451C-A0E9-8C6FFB4F4221}" type="parTrans" cxnId="{BFC643C8-350C-40C4-8C3B-F7F8F36D0A20}">
      <dgm:prSet/>
      <dgm:spPr/>
      <dgm:t>
        <a:bodyPr/>
        <a:lstStyle/>
        <a:p>
          <a:endParaRPr lang="ru-RU" sz="1500"/>
        </a:p>
      </dgm:t>
    </dgm:pt>
    <dgm:pt modelId="{2D7582D4-20D6-4FEE-8C32-E398B5BCD9F7}" type="sibTrans" cxnId="{BFC643C8-350C-40C4-8C3B-F7F8F36D0A20}">
      <dgm:prSet/>
      <dgm:spPr/>
      <dgm:t>
        <a:bodyPr/>
        <a:lstStyle/>
        <a:p>
          <a:endParaRPr lang="ru-RU" sz="1500"/>
        </a:p>
      </dgm:t>
    </dgm:pt>
    <dgm:pt modelId="{2130DE28-C64A-433C-B8A9-A93623F0C668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7030A0"/>
              </a:solidFill>
            </a:rPr>
            <a:t>Транспорт – 234 чел.</a:t>
          </a:r>
        </a:p>
      </dgm:t>
    </dgm:pt>
    <dgm:pt modelId="{25868027-D4CF-4485-827F-75CBA969189D}" type="parTrans" cxnId="{0F1FB0F6-7DEB-4277-9391-F0399C4F1812}">
      <dgm:prSet/>
      <dgm:spPr/>
      <dgm:t>
        <a:bodyPr/>
        <a:lstStyle/>
        <a:p>
          <a:endParaRPr lang="ru-RU" sz="1500"/>
        </a:p>
      </dgm:t>
    </dgm:pt>
    <dgm:pt modelId="{A2A71CCA-8BFF-41F1-9FAD-AB4D2EDA8114}" type="sibTrans" cxnId="{0F1FB0F6-7DEB-4277-9391-F0399C4F1812}">
      <dgm:prSet/>
      <dgm:spPr/>
      <dgm:t>
        <a:bodyPr/>
        <a:lstStyle/>
        <a:p>
          <a:endParaRPr lang="ru-RU" sz="1500"/>
        </a:p>
      </dgm:t>
    </dgm:pt>
    <dgm:pt modelId="{49A8DF67-A865-4BB7-BB43-F2DB230EBA0F}">
      <dgm:prSet phldrT="[Текст]" custT="1"/>
      <dgm:spPr/>
      <dgm:t>
        <a:bodyPr/>
        <a:lstStyle/>
        <a:p>
          <a:r>
            <a:rPr lang="ru-RU" sz="1500" dirty="0" smtClean="0"/>
            <a:t>Волонтёры – специалисты, волонтёры общего профиля</a:t>
          </a:r>
          <a:endParaRPr lang="ru-RU" sz="1500" dirty="0"/>
        </a:p>
      </dgm:t>
    </dgm:pt>
    <dgm:pt modelId="{C9C68BDD-D851-4E35-B7C6-9E9C6FB51AB3}" type="parTrans" cxnId="{6703A66C-84D2-4EE1-B3D8-638A4D353570}">
      <dgm:prSet/>
      <dgm:spPr/>
      <dgm:t>
        <a:bodyPr/>
        <a:lstStyle/>
        <a:p>
          <a:endParaRPr lang="ru-RU" sz="1500"/>
        </a:p>
      </dgm:t>
    </dgm:pt>
    <dgm:pt modelId="{489FF4EE-21E3-4079-B1F6-EFA325C3A800}" type="sibTrans" cxnId="{6703A66C-84D2-4EE1-B3D8-638A4D353570}">
      <dgm:prSet/>
      <dgm:spPr/>
      <dgm:t>
        <a:bodyPr/>
        <a:lstStyle/>
        <a:p>
          <a:endParaRPr lang="ru-RU" sz="1500"/>
        </a:p>
      </dgm:t>
    </dgm:pt>
    <dgm:pt modelId="{3748A2F6-7DC7-4798-9566-1518CBA039F2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7030A0"/>
              </a:solidFill>
            </a:rPr>
            <a:t>Атташе (сопровождение команд) – 400 чел.</a:t>
          </a:r>
        </a:p>
      </dgm:t>
    </dgm:pt>
    <dgm:pt modelId="{9AA30654-475C-44EB-8936-6527141D46D0}" type="parTrans" cxnId="{7326E75B-75EC-4D25-9BE5-66B60E19E756}">
      <dgm:prSet/>
      <dgm:spPr/>
      <dgm:t>
        <a:bodyPr/>
        <a:lstStyle/>
        <a:p>
          <a:endParaRPr lang="ru-RU" sz="1500"/>
        </a:p>
      </dgm:t>
    </dgm:pt>
    <dgm:pt modelId="{09FA9E24-87E5-4B1D-A851-20C9E605F493}" type="sibTrans" cxnId="{7326E75B-75EC-4D25-9BE5-66B60E19E756}">
      <dgm:prSet/>
      <dgm:spPr/>
      <dgm:t>
        <a:bodyPr/>
        <a:lstStyle/>
        <a:p>
          <a:endParaRPr lang="ru-RU" sz="1500"/>
        </a:p>
      </dgm:t>
    </dgm:pt>
    <dgm:pt modelId="{2A01B1FF-6C3F-4C23-9A1D-3B5CFFA6FD6C}">
      <dgm:prSet phldrT="[Текст]" custT="1"/>
      <dgm:spPr/>
      <dgm:t>
        <a:bodyPr/>
        <a:lstStyle/>
        <a:p>
          <a:r>
            <a:rPr lang="ru-RU" sz="1500" dirty="0" smtClean="0"/>
            <a:t>Волонтёры – специалисты</a:t>
          </a:r>
          <a:endParaRPr lang="ru-RU" sz="1500" dirty="0"/>
        </a:p>
      </dgm:t>
    </dgm:pt>
    <dgm:pt modelId="{4AE0521E-064E-4512-9605-5EB37B156A44}" type="parTrans" cxnId="{62A03CEE-E876-4AF1-ACD7-69F2E1185923}">
      <dgm:prSet/>
      <dgm:spPr/>
      <dgm:t>
        <a:bodyPr/>
        <a:lstStyle/>
        <a:p>
          <a:endParaRPr lang="ru-RU" sz="1500"/>
        </a:p>
      </dgm:t>
    </dgm:pt>
    <dgm:pt modelId="{87B79936-8B5A-4942-85C1-2DC964E840E8}" type="sibTrans" cxnId="{62A03CEE-E876-4AF1-ACD7-69F2E1185923}">
      <dgm:prSet/>
      <dgm:spPr/>
      <dgm:t>
        <a:bodyPr/>
        <a:lstStyle/>
        <a:p>
          <a:endParaRPr lang="ru-RU" sz="1500"/>
        </a:p>
      </dgm:t>
    </dgm:pt>
    <dgm:pt modelId="{5F681D87-6A46-4367-A55A-FE7EF2DEDFFF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7030A0"/>
              </a:solidFill>
            </a:rPr>
            <a:t>Аккредитация – 128 чел.</a:t>
          </a:r>
        </a:p>
      </dgm:t>
    </dgm:pt>
    <dgm:pt modelId="{C739FB92-EB34-44DB-8D41-8BB5868A563B}" type="parTrans" cxnId="{5978B7C6-C86E-43F6-89A4-3E25DC7654CB}">
      <dgm:prSet/>
      <dgm:spPr/>
      <dgm:t>
        <a:bodyPr/>
        <a:lstStyle/>
        <a:p>
          <a:endParaRPr lang="ru-RU" sz="1500"/>
        </a:p>
      </dgm:t>
    </dgm:pt>
    <dgm:pt modelId="{A63A5835-3D47-4BEA-896B-C9B561BCBF6D}" type="sibTrans" cxnId="{5978B7C6-C86E-43F6-89A4-3E25DC7654CB}">
      <dgm:prSet/>
      <dgm:spPr/>
      <dgm:t>
        <a:bodyPr/>
        <a:lstStyle/>
        <a:p>
          <a:endParaRPr lang="ru-RU" sz="1500"/>
        </a:p>
      </dgm:t>
    </dgm:pt>
    <dgm:pt modelId="{584DB927-B105-4D5A-A01C-AF25A6ED3731}">
      <dgm:prSet phldrT="[Текст]" custT="1"/>
      <dgm:spPr/>
      <dgm:t>
        <a:bodyPr/>
        <a:lstStyle/>
        <a:p>
          <a:r>
            <a:rPr lang="ru-RU" sz="1500" dirty="0" smtClean="0"/>
            <a:t>Волонтёры – специалисты</a:t>
          </a:r>
          <a:endParaRPr lang="ru-RU" sz="1500" dirty="0"/>
        </a:p>
      </dgm:t>
    </dgm:pt>
    <dgm:pt modelId="{145160A2-2112-420C-B0B2-C0E3626A694F}" type="parTrans" cxnId="{24EC52BE-0D73-490B-98D8-FD20D213D75D}">
      <dgm:prSet/>
      <dgm:spPr/>
      <dgm:t>
        <a:bodyPr/>
        <a:lstStyle/>
        <a:p>
          <a:endParaRPr lang="ru-RU" sz="1500"/>
        </a:p>
      </dgm:t>
    </dgm:pt>
    <dgm:pt modelId="{C576D534-A91A-4FD2-B496-856712BB67CA}" type="sibTrans" cxnId="{24EC52BE-0D73-490B-98D8-FD20D213D75D}">
      <dgm:prSet/>
      <dgm:spPr/>
      <dgm:t>
        <a:bodyPr/>
        <a:lstStyle/>
        <a:p>
          <a:endParaRPr lang="ru-RU" sz="1500"/>
        </a:p>
      </dgm:t>
    </dgm:pt>
    <dgm:pt modelId="{A1887C72-4F9E-4668-B1D9-A41B57428A83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7030A0"/>
              </a:solidFill>
            </a:rPr>
            <a:t>Гостиничный сервис – 216 чел.</a:t>
          </a:r>
        </a:p>
      </dgm:t>
    </dgm:pt>
    <dgm:pt modelId="{2626F82E-7915-47FC-8F3B-B1F2C2ABB63F}" type="parTrans" cxnId="{06974DF4-A10A-48EA-925F-6364B0D0566C}">
      <dgm:prSet/>
      <dgm:spPr/>
      <dgm:t>
        <a:bodyPr/>
        <a:lstStyle/>
        <a:p>
          <a:endParaRPr lang="ru-RU" sz="1500"/>
        </a:p>
      </dgm:t>
    </dgm:pt>
    <dgm:pt modelId="{CE0D99A7-643B-4C5D-84EE-3A2C15281394}" type="sibTrans" cxnId="{06974DF4-A10A-48EA-925F-6364B0D0566C}">
      <dgm:prSet/>
      <dgm:spPr/>
      <dgm:t>
        <a:bodyPr/>
        <a:lstStyle/>
        <a:p>
          <a:endParaRPr lang="ru-RU" sz="1500"/>
        </a:p>
      </dgm:t>
    </dgm:pt>
    <dgm:pt modelId="{9A2DA5C6-0E4C-4EFD-BBDE-9BBEB956E771}">
      <dgm:prSet phldrT="[Текст]" custT="1"/>
      <dgm:spPr/>
      <dgm:t>
        <a:bodyPr/>
        <a:lstStyle/>
        <a:p>
          <a:r>
            <a:rPr lang="ru-RU" sz="1500" dirty="0" smtClean="0"/>
            <a:t>Волонтёры – специалисты, волонтёры общего профиля</a:t>
          </a:r>
          <a:endParaRPr lang="ru-RU" sz="1500" dirty="0"/>
        </a:p>
      </dgm:t>
    </dgm:pt>
    <dgm:pt modelId="{762B548A-6F4B-4983-9DA2-3D0BA9FB1830}" type="parTrans" cxnId="{121DECD2-BC6D-4CF5-A60C-1CFF648CB532}">
      <dgm:prSet/>
      <dgm:spPr/>
      <dgm:t>
        <a:bodyPr/>
        <a:lstStyle/>
        <a:p>
          <a:endParaRPr lang="ru-RU" sz="1500"/>
        </a:p>
      </dgm:t>
    </dgm:pt>
    <dgm:pt modelId="{D646E182-67B2-4D8D-9A38-9DCBDF766ED0}" type="sibTrans" cxnId="{121DECD2-BC6D-4CF5-A60C-1CFF648CB532}">
      <dgm:prSet/>
      <dgm:spPr/>
      <dgm:t>
        <a:bodyPr/>
        <a:lstStyle/>
        <a:p>
          <a:endParaRPr lang="ru-RU" sz="1500"/>
        </a:p>
      </dgm:t>
    </dgm:pt>
    <dgm:pt modelId="{E1D210D4-76BE-47F7-9D48-821DEEC6F735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7030A0"/>
              </a:solidFill>
            </a:rPr>
            <a:t>Коммуникации и пресса – 284 чел.</a:t>
          </a:r>
        </a:p>
      </dgm:t>
    </dgm:pt>
    <dgm:pt modelId="{B3022434-59A6-4DEC-9057-4B6B7DD640CA}" type="parTrans" cxnId="{579B67C8-CB9C-4ACA-BDA4-E70DC9135462}">
      <dgm:prSet/>
      <dgm:spPr/>
      <dgm:t>
        <a:bodyPr/>
        <a:lstStyle/>
        <a:p>
          <a:endParaRPr lang="ru-RU" sz="1500"/>
        </a:p>
      </dgm:t>
    </dgm:pt>
    <dgm:pt modelId="{95FDF5A6-E428-4DEC-B439-B267F3C554B8}" type="sibTrans" cxnId="{579B67C8-CB9C-4ACA-BDA4-E70DC9135462}">
      <dgm:prSet/>
      <dgm:spPr/>
      <dgm:t>
        <a:bodyPr/>
        <a:lstStyle/>
        <a:p>
          <a:endParaRPr lang="ru-RU" sz="1500"/>
        </a:p>
      </dgm:t>
    </dgm:pt>
    <dgm:pt modelId="{BC4F91A7-5132-4D5E-A82B-964AA8EB799A}">
      <dgm:prSet phldrT="[Текст]" custT="1"/>
      <dgm:spPr/>
      <dgm:t>
        <a:bodyPr/>
        <a:lstStyle/>
        <a:p>
          <a:r>
            <a:rPr lang="ru-RU" sz="1500" dirty="0" smtClean="0"/>
            <a:t>Волонтёры - специалисты</a:t>
          </a:r>
          <a:endParaRPr lang="ru-RU" sz="1500" dirty="0"/>
        </a:p>
      </dgm:t>
    </dgm:pt>
    <dgm:pt modelId="{2A3A8E00-1571-4EEA-9AE5-E347C60F1D72}" type="parTrans" cxnId="{471D3630-0EA0-4BCD-8192-3D6DC4916020}">
      <dgm:prSet/>
      <dgm:spPr/>
      <dgm:t>
        <a:bodyPr/>
        <a:lstStyle/>
        <a:p>
          <a:endParaRPr lang="ru-RU" sz="1500"/>
        </a:p>
      </dgm:t>
    </dgm:pt>
    <dgm:pt modelId="{B77EE2D5-CFDA-440B-966E-A35D65715CD3}" type="sibTrans" cxnId="{471D3630-0EA0-4BCD-8192-3D6DC4916020}">
      <dgm:prSet/>
      <dgm:spPr/>
      <dgm:t>
        <a:bodyPr/>
        <a:lstStyle/>
        <a:p>
          <a:endParaRPr lang="ru-RU" sz="1500"/>
        </a:p>
      </dgm:t>
    </dgm:pt>
    <dgm:pt modelId="{93BD2BDE-E534-4D80-9498-BF9729F65BBD}" type="pres">
      <dgm:prSet presAssocID="{A02F5EB0-CDEE-442A-997C-18B5748B27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09C917-7D59-47BC-AE11-D4E4285EE644}" type="pres">
      <dgm:prSet presAssocID="{47EC2BB1-C29F-4A4E-9CFE-EC2B44B43A9A}" presName="parentText" presStyleLbl="node1" presStyleIdx="0" presStyleCnt="6" custLinFactNeighborY="-7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446F8-8E9E-45DB-9231-FC3BE231169F}" type="pres">
      <dgm:prSet presAssocID="{47EC2BB1-C29F-4A4E-9CFE-EC2B44B43A9A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B3C42-DA63-4674-9432-1BE8390014A6}" type="pres">
      <dgm:prSet presAssocID="{2130DE28-C64A-433C-B8A9-A93623F0C668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EC07B-CB43-477B-AEA2-4D951924DF92}" type="pres">
      <dgm:prSet presAssocID="{2130DE28-C64A-433C-B8A9-A93623F0C668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98626-BDE0-4F18-8480-0C9C5F9FB765}" type="pres">
      <dgm:prSet presAssocID="{3748A2F6-7DC7-4798-9566-1518CBA039F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15694-BCFC-4BD4-B2D7-95B80EF44C23}" type="pres">
      <dgm:prSet presAssocID="{3748A2F6-7DC7-4798-9566-1518CBA039F2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3BEA3-C7F1-463A-8D5D-8DB386D1F226}" type="pres">
      <dgm:prSet presAssocID="{5F681D87-6A46-4367-A55A-FE7EF2DEDFF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E1D82-D19C-4B7D-B135-1645E1BF63A5}" type="pres">
      <dgm:prSet presAssocID="{5F681D87-6A46-4367-A55A-FE7EF2DEDFFF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E120D-17D6-4C11-AA9C-7AEF5C1EFD3E}" type="pres">
      <dgm:prSet presAssocID="{A1887C72-4F9E-4668-B1D9-A41B57428A8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0E17E-3B0D-47E4-A893-B36C2B8D7980}" type="pres">
      <dgm:prSet presAssocID="{A1887C72-4F9E-4668-B1D9-A41B57428A83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B8F8D5-1C22-461E-BEA6-1DC8E9726E4A}" type="pres">
      <dgm:prSet presAssocID="{E1D210D4-76BE-47F7-9D48-821DEEC6F73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44462-DE01-47B7-8E67-FEC239C91088}" type="pres">
      <dgm:prSet presAssocID="{E1D210D4-76BE-47F7-9D48-821DEEC6F735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9B67C8-CB9C-4ACA-BDA4-E70DC9135462}" srcId="{A02F5EB0-CDEE-442A-997C-18B5748B27A3}" destId="{E1D210D4-76BE-47F7-9D48-821DEEC6F735}" srcOrd="5" destOrd="0" parTransId="{B3022434-59A6-4DEC-9057-4B6B7DD640CA}" sibTransId="{95FDF5A6-E428-4DEC-B439-B267F3C554B8}"/>
    <dgm:cxn modelId="{3EECF37C-2695-45E3-933F-B6057AAA0D1B}" srcId="{A02F5EB0-CDEE-442A-997C-18B5748B27A3}" destId="{47EC2BB1-C29F-4A4E-9CFE-EC2B44B43A9A}" srcOrd="0" destOrd="0" parTransId="{8283EEB9-7234-49C8-877A-C015E16CCC3D}" sibTransId="{FF0FCCCC-905C-42AF-AE69-AB34412B8939}"/>
    <dgm:cxn modelId="{7326E75B-75EC-4D25-9BE5-66B60E19E756}" srcId="{A02F5EB0-CDEE-442A-997C-18B5748B27A3}" destId="{3748A2F6-7DC7-4798-9566-1518CBA039F2}" srcOrd="2" destOrd="0" parTransId="{9AA30654-475C-44EB-8936-6527141D46D0}" sibTransId="{09FA9E24-87E5-4B1D-A851-20C9E605F493}"/>
    <dgm:cxn modelId="{4948E90B-4136-4444-AD10-1B48373F0385}" type="presOf" srcId="{49A8DF67-A865-4BB7-BB43-F2DB230EBA0F}" destId="{5D1EC07B-CB43-477B-AEA2-4D951924DF92}" srcOrd="0" destOrd="0" presId="urn:microsoft.com/office/officeart/2005/8/layout/vList2"/>
    <dgm:cxn modelId="{24EC52BE-0D73-490B-98D8-FD20D213D75D}" srcId="{5F681D87-6A46-4367-A55A-FE7EF2DEDFFF}" destId="{584DB927-B105-4D5A-A01C-AF25A6ED3731}" srcOrd="0" destOrd="0" parTransId="{145160A2-2112-420C-B0B2-C0E3626A694F}" sibTransId="{C576D534-A91A-4FD2-B496-856712BB67CA}"/>
    <dgm:cxn modelId="{B88A1975-83C6-44DD-A84D-98A073AE8343}" type="presOf" srcId="{A02F5EB0-CDEE-442A-997C-18B5748B27A3}" destId="{93BD2BDE-E534-4D80-9498-BF9729F65BBD}" srcOrd="0" destOrd="0" presId="urn:microsoft.com/office/officeart/2005/8/layout/vList2"/>
    <dgm:cxn modelId="{06974DF4-A10A-48EA-925F-6364B0D0566C}" srcId="{A02F5EB0-CDEE-442A-997C-18B5748B27A3}" destId="{A1887C72-4F9E-4668-B1D9-A41B57428A83}" srcOrd="4" destOrd="0" parTransId="{2626F82E-7915-47FC-8F3B-B1F2C2ABB63F}" sibTransId="{CE0D99A7-643B-4C5D-84EE-3A2C15281394}"/>
    <dgm:cxn modelId="{0F1FB0F6-7DEB-4277-9391-F0399C4F1812}" srcId="{A02F5EB0-CDEE-442A-997C-18B5748B27A3}" destId="{2130DE28-C64A-433C-B8A9-A93623F0C668}" srcOrd="1" destOrd="0" parTransId="{25868027-D4CF-4485-827F-75CBA969189D}" sibTransId="{A2A71CCA-8BFF-41F1-9FAD-AB4D2EDA8114}"/>
    <dgm:cxn modelId="{425D0A62-E532-46BF-957F-D1310798DD26}" type="presOf" srcId="{47EC2BB1-C29F-4A4E-9CFE-EC2B44B43A9A}" destId="{7109C917-7D59-47BC-AE11-D4E4285EE644}" srcOrd="0" destOrd="0" presId="urn:microsoft.com/office/officeart/2005/8/layout/vList2"/>
    <dgm:cxn modelId="{6BCD52E8-DBBE-4D1B-8AB9-B5618EF79F21}" type="presOf" srcId="{A1887C72-4F9E-4668-B1D9-A41B57428A83}" destId="{F91E120D-17D6-4C11-AA9C-7AEF5C1EFD3E}" srcOrd="0" destOrd="0" presId="urn:microsoft.com/office/officeart/2005/8/layout/vList2"/>
    <dgm:cxn modelId="{121DECD2-BC6D-4CF5-A60C-1CFF648CB532}" srcId="{A1887C72-4F9E-4668-B1D9-A41B57428A83}" destId="{9A2DA5C6-0E4C-4EFD-BBDE-9BBEB956E771}" srcOrd="0" destOrd="0" parTransId="{762B548A-6F4B-4983-9DA2-3D0BA9FB1830}" sibTransId="{D646E182-67B2-4D8D-9A38-9DCBDF766ED0}"/>
    <dgm:cxn modelId="{C201EE87-F8CD-4D68-897A-104FD0E83B81}" type="presOf" srcId="{B531F4BD-BC37-4263-982B-74743805C24D}" destId="{8C7446F8-8E9E-45DB-9231-FC3BE231169F}" srcOrd="0" destOrd="0" presId="urn:microsoft.com/office/officeart/2005/8/layout/vList2"/>
    <dgm:cxn modelId="{284B9614-7802-464F-9CB9-1C1106944DCE}" type="presOf" srcId="{BC4F91A7-5132-4D5E-A82B-964AA8EB799A}" destId="{83844462-DE01-47B7-8E67-FEC239C91088}" srcOrd="0" destOrd="0" presId="urn:microsoft.com/office/officeart/2005/8/layout/vList2"/>
    <dgm:cxn modelId="{6703A66C-84D2-4EE1-B3D8-638A4D353570}" srcId="{2130DE28-C64A-433C-B8A9-A93623F0C668}" destId="{49A8DF67-A865-4BB7-BB43-F2DB230EBA0F}" srcOrd="0" destOrd="0" parTransId="{C9C68BDD-D851-4E35-B7C6-9E9C6FB51AB3}" sibTransId="{489FF4EE-21E3-4079-B1F6-EFA325C3A800}"/>
    <dgm:cxn modelId="{A8ECE04C-BD9D-4729-9FA6-092E61829FC3}" type="presOf" srcId="{9A2DA5C6-0E4C-4EFD-BBDE-9BBEB956E771}" destId="{4030E17E-3B0D-47E4-A893-B36C2B8D7980}" srcOrd="0" destOrd="0" presId="urn:microsoft.com/office/officeart/2005/8/layout/vList2"/>
    <dgm:cxn modelId="{BFC643C8-350C-40C4-8C3B-F7F8F36D0A20}" srcId="{47EC2BB1-C29F-4A4E-9CFE-EC2B44B43A9A}" destId="{B531F4BD-BC37-4263-982B-74743805C24D}" srcOrd="0" destOrd="0" parTransId="{F79799F9-35A5-451C-A0E9-8C6FFB4F4221}" sibTransId="{2D7582D4-20D6-4FEE-8C32-E398B5BCD9F7}"/>
    <dgm:cxn modelId="{17FE9A44-F17F-4491-9283-30FC369D7C4D}" type="presOf" srcId="{2130DE28-C64A-433C-B8A9-A93623F0C668}" destId="{45DB3C42-DA63-4674-9432-1BE8390014A6}" srcOrd="0" destOrd="0" presId="urn:microsoft.com/office/officeart/2005/8/layout/vList2"/>
    <dgm:cxn modelId="{18100AF2-CD31-4337-B263-5FAE2D544E9E}" type="presOf" srcId="{5F681D87-6A46-4367-A55A-FE7EF2DEDFFF}" destId="{40B3BEA3-C7F1-463A-8D5D-8DB386D1F226}" srcOrd="0" destOrd="0" presId="urn:microsoft.com/office/officeart/2005/8/layout/vList2"/>
    <dgm:cxn modelId="{471D3630-0EA0-4BCD-8192-3D6DC4916020}" srcId="{E1D210D4-76BE-47F7-9D48-821DEEC6F735}" destId="{BC4F91A7-5132-4D5E-A82B-964AA8EB799A}" srcOrd="0" destOrd="0" parTransId="{2A3A8E00-1571-4EEA-9AE5-E347C60F1D72}" sibTransId="{B77EE2D5-CFDA-440B-966E-A35D65715CD3}"/>
    <dgm:cxn modelId="{5190CBB9-EA76-44D3-AECD-A99244ED4BA8}" type="presOf" srcId="{3748A2F6-7DC7-4798-9566-1518CBA039F2}" destId="{4BC98626-BDE0-4F18-8480-0C9C5F9FB765}" srcOrd="0" destOrd="0" presId="urn:microsoft.com/office/officeart/2005/8/layout/vList2"/>
    <dgm:cxn modelId="{B5ADCAA5-EF8D-4C73-9C2D-10043746FFFE}" type="presOf" srcId="{E1D210D4-76BE-47F7-9D48-821DEEC6F735}" destId="{FAB8F8D5-1C22-461E-BEA6-1DC8E9726E4A}" srcOrd="0" destOrd="0" presId="urn:microsoft.com/office/officeart/2005/8/layout/vList2"/>
    <dgm:cxn modelId="{5978B7C6-C86E-43F6-89A4-3E25DC7654CB}" srcId="{A02F5EB0-CDEE-442A-997C-18B5748B27A3}" destId="{5F681D87-6A46-4367-A55A-FE7EF2DEDFFF}" srcOrd="3" destOrd="0" parTransId="{C739FB92-EB34-44DB-8D41-8BB5868A563B}" sibTransId="{A63A5835-3D47-4BEA-896B-C9B561BCBF6D}"/>
    <dgm:cxn modelId="{164ADF12-AE67-46E5-94B2-CA0E4D2E8546}" type="presOf" srcId="{2A01B1FF-6C3F-4C23-9A1D-3B5CFFA6FD6C}" destId="{67115694-BCFC-4BD4-B2D7-95B80EF44C23}" srcOrd="0" destOrd="0" presId="urn:microsoft.com/office/officeart/2005/8/layout/vList2"/>
    <dgm:cxn modelId="{62A03CEE-E876-4AF1-ACD7-69F2E1185923}" srcId="{3748A2F6-7DC7-4798-9566-1518CBA039F2}" destId="{2A01B1FF-6C3F-4C23-9A1D-3B5CFFA6FD6C}" srcOrd="0" destOrd="0" parTransId="{4AE0521E-064E-4512-9605-5EB37B156A44}" sibTransId="{87B79936-8B5A-4942-85C1-2DC964E840E8}"/>
    <dgm:cxn modelId="{75A6702D-85AD-4B41-BA56-5CAC0F639936}" type="presOf" srcId="{584DB927-B105-4D5A-A01C-AF25A6ED3731}" destId="{42FE1D82-D19C-4B7D-B135-1645E1BF63A5}" srcOrd="0" destOrd="0" presId="urn:microsoft.com/office/officeart/2005/8/layout/vList2"/>
    <dgm:cxn modelId="{46A44719-88C3-4E65-AAA8-A9D330463D85}" type="presParOf" srcId="{93BD2BDE-E534-4D80-9498-BF9729F65BBD}" destId="{7109C917-7D59-47BC-AE11-D4E4285EE644}" srcOrd="0" destOrd="0" presId="urn:microsoft.com/office/officeart/2005/8/layout/vList2"/>
    <dgm:cxn modelId="{9A7A9226-4C6A-4B55-BECC-9F4954481EF3}" type="presParOf" srcId="{93BD2BDE-E534-4D80-9498-BF9729F65BBD}" destId="{8C7446F8-8E9E-45DB-9231-FC3BE231169F}" srcOrd="1" destOrd="0" presId="urn:microsoft.com/office/officeart/2005/8/layout/vList2"/>
    <dgm:cxn modelId="{E3EBD0D9-A5D7-4D46-A1A9-28AD8A782B9E}" type="presParOf" srcId="{93BD2BDE-E534-4D80-9498-BF9729F65BBD}" destId="{45DB3C42-DA63-4674-9432-1BE8390014A6}" srcOrd="2" destOrd="0" presId="urn:microsoft.com/office/officeart/2005/8/layout/vList2"/>
    <dgm:cxn modelId="{A0F90376-4F33-4E9E-96DE-CEDB50B7AC63}" type="presParOf" srcId="{93BD2BDE-E534-4D80-9498-BF9729F65BBD}" destId="{5D1EC07B-CB43-477B-AEA2-4D951924DF92}" srcOrd="3" destOrd="0" presId="urn:microsoft.com/office/officeart/2005/8/layout/vList2"/>
    <dgm:cxn modelId="{2CBA3E2A-0DF4-4F0E-98F2-C65AB702930C}" type="presParOf" srcId="{93BD2BDE-E534-4D80-9498-BF9729F65BBD}" destId="{4BC98626-BDE0-4F18-8480-0C9C5F9FB765}" srcOrd="4" destOrd="0" presId="urn:microsoft.com/office/officeart/2005/8/layout/vList2"/>
    <dgm:cxn modelId="{1A265853-82EC-4CDA-9BBE-4581D9F07099}" type="presParOf" srcId="{93BD2BDE-E534-4D80-9498-BF9729F65BBD}" destId="{67115694-BCFC-4BD4-B2D7-95B80EF44C23}" srcOrd="5" destOrd="0" presId="urn:microsoft.com/office/officeart/2005/8/layout/vList2"/>
    <dgm:cxn modelId="{BD8D6B92-30D7-4108-9E1E-5714E07DCD7E}" type="presParOf" srcId="{93BD2BDE-E534-4D80-9498-BF9729F65BBD}" destId="{40B3BEA3-C7F1-463A-8D5D-8DB386D1F226}" srcOrd="6" destOrd="0" presId="urn:microsoft.com/office/officeart/2005/8/layout/vList2"/>
    <dgm:cxn modelId="{0EBC84AE-3357-4BEF-8E75-59F9D5A1D320}" type="presParOf" srcId="{93BD2BDE-E534-4D80-9498-BF9729F65BBD}" destId="{42FE1D82-D19C-4B7D-B135-1645E1BF63A5}" srcOrd="7" destOrd="0" presId="urn:microsoft.com/office/officeart/2005/8/layout/vList2"/>
    <dgm:cxn modelId="{B0A28E04-97CD-4589-8705-5C2577CF373E}" type="presParOf" srcId="{93BD2BDE-E534-4D80-9498-BF9729F65BBD}" destId="{F91E120D-17D6-4C11-AA9C-7AEF5C1EFD3E}" srcOrd="8" destOrd="0" presId="urn:microsoft.com/office/officeart/2005/8/layout/vList2"/>
    <dgm:cxn modelId="{83FEB9E7-7D04-4A3E-8520-B815A5BB9767}" type="presParOf" srcId="{93BD2BDE-E534-4D80-9498-BF9729F65BBD}" destId="{4030E17E-3B0D-47E4-A893-B36C2B8D7980}" srcOrd="9" destOrd="0" presId="urn:microsoft.com/office/officeart/2005/8/layout/vList2"/>
    <dgm:cxn modelId="{5D89301F-B72C-41AE-8A6A-D320EF3442F1}" type="presParOf" srcId="{93BD2BDE-E534-4D80-9498-BF9729F65BBD}" destId="{FAB8F8D5-1C22-461E-BEA6-1DC8E9726E4A}" srcOrd="10" destOrd="0" presId="urn:microsoft.com/office/officeart/2005/8/layout/vList2"/>
    <dgm:cxn modelId="{A70C0F2B-4C75-4B53-AB24-B127E0AEC059}" type="presParOf" srcId="{93BD2BDE-E534-4D80-9498-BF9729F65BBD}" destId="{83844462-DE01-47B7-8E67-FEC239C91088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013B9-4272-4059-891B-E3EF682D0C1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4826553B-58C3-4842-99F5-9B63475FCA01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Медицина – 48 чел.</a:t>
          </a:r>
          <a:endParaRPr lang="ru-RU" b="1" dirty="0">
            <a:solidFill>
              <a:srgbClr val="7030A0"/>
            </a:solidFill>
          </a:endParaRPr>
        </a:p>
      </dgm:t>
    </dgm:pt>
    <dgm:pt modelId="{4DB3EB7A-DD66-496F-87FB-D4A6635568C1}" type="parTrans" cxnId="{467C88D9-3F23-4DB6-9946-5DD3EA981B8F}">
      <dgm:prSet/>
      <dgm:spPr/>
      <dgm:t>
        <a:bodyPr/>
        <a:lstStyle/>
        <a:p>
          <a:endParaRPr lang="ru-RU"/>
        </a:p>
      </dgm:t>
    </dgm:pt>
    <dgm:pt modelId="{9AF339A4-0747-4EA0-B1A3-97317B336498}" type="sibTrans" cxnId="{467C88D9-3F23-4DB6-9946-5DD3EA981B8F}">
      <dgm:prSet/>
      <dgm:spPr/>
      <dgm:t>
        <a:bodyPr/>
        <a:lstStyle/>
        <a:p>
          <a:endParaRPr lang="ru-RU"/>
        </a:p>
      </dgm:t>
    </dgm:pt>
    <dgm:pt modelId="{9F28ECC1-20E4-4FCD-8AF5-B1FFB63FB184}">
      <dgm:prSet phldrT="[Текст]"/>
      <dgm:spPr/>
      <dgm:t>
        <a:bodyPr/>
        <a:lstStyle/>
        <a:p>
          <a:r>
            <a:rPr lang="ru-RU" dirty="0" smtClean="0"/>
            <a:t>Волонтёры – специалисты, волонтёры общего профиля</a:t>
          </a:r>
          <a:endParaRPr lang="ru-RU" dirty="0"/>
        </a:p>
      </dgm:t>
    </dgm:pt>
    <dgm:pt modelId="{F3DF63C7-8FEB-49C1-BBFF-D23E1AB6245C}" type="parTrans" cxnId="{141DC7CF-7566-451A-A221-07A225583120}">
      <dgm:prSet/>
      <dgm:spPr/>
      <dgm:t>
        <a:bodyPr/>
        <a:lstStyle/>
        <a:p>
          <a:endParaRPr lang="ru-RU"/>
        </a:p>
      </dgm:t>
    </dgm:pt>
    <dgm:pt modelId="{C91E7E55-F755-484D-9D80-AB81626DBD20}" type="sibTrans" cxnId="{141DC7CF-7566-451A-A221-07A225583120}">
      <dgm:prSet/>
      <dgm:spPr/>
      <dgm:t>
        <a:bodyPr/>
        <a:lstStyle/>
        <a:p>
          <a:endParaRPr lang="ru-RU"/>
        </a:p>
      </dgm:t>
    </dgm:pt>
    <dgm:pt modelId="{16B1C717-552D-4458-90A6-4413AD1C6102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Допинг-контроль – 225 чел.</a:t>
          </a:r>
        </a:p>
      </dgm:t>
    </dgm:pt>
    <dgm:pt modelId="{55D339F0-E6F2-4D3B-ACD8-D9910A4E3E51}" type="parTrans" cxnId="{78E7D6A7-52F4-4567-95E7-855CAA5CD571}">
      <dgm:prSet/>
      <dgm:spPr/>
      <dgm:t>
        <a:bodyPr/>
        <a:lstStyle/>
        <a:p>
          <a:endParaRPr lang="ru-RU"/>
        </a:p>
      </dgm:t>
    </dgm:pt>
    <dgm:pt modelId="{09850EA9-8207-427F-9446-1BA4CF4E99A7}" type="sibTrans" cxnId="{78E7D6A7-52F4-4567-95E7-855CAA5CD571}">
      <dgm:prSet/>
      <dgm:spPr/>
      <dgm:t>
        <a:bodyPr/>
        <a:lstStyle/>
        <a:p>
          <a:endParaRPr lang="ru-RU"/>
        </a:p>
      </dgm:t>
    </dgm:pt>
    <dgm:pt modelId="{0DD0DACF-5133-4036-A868-BD9FDFD31725}">
      <dgm:prSet phldrT="[Текст]"/>
      <dgm:spPr/>
      <dgm:t>
        <a:bodyPr/>
        <a:lstStyle/>
        <a:p>
          <a:r>
            <a:rPr lang="ru-RU" dirty="0" smtClean="0"/>
            <a:t>Волонтёры – специалисты</a:t>
          </a:r>
          <a:endParaRPr lang="ru-RU" dirty="0"/>
        </a:p>
      </dgm:t>
    </dgm:pt>
    <dgm:pt modelId="{DFD8BCD2-342A-44F3-8713-1F0A8A98A34D}" type="parTrans" cxnId="{2224D23D-3249-498E-9E26-795435E0042C}">
      <dgm:prSet/>
      <dgm:spPr/>
      <dgm:t>
        <a:bodyPr/>
        <a:lstStyle/>
        <a:p>
          <a:endParaRPr lang="ru-RU"/>
        </a:p>
      </dgm:t>
    </dgm:pt>
    <dgm:pt modelId="{E6F4816B-CE7E-4D41-B3D0-C6DFBC2E1848}" type="sibTrans" cxnId="{2224D23D-3249-498E-9E26-795435E0042C}">
      <dgm:prSet/>
      <dgm:spPr/>
      <dgm:t>
        <a:bodyPr/>
        <a:lstStyle/>
        <a:p>
          <a:endParaRPr lang="ru-RU"/>
        </a:p>
      </dgm:t>
    </dgm:pt>
    <dgm:pt modelId="{6E4B4DDD-56B2-4EB8-99D0-6045BC412D26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Технологии – 222 чел.</a:t>
          </a:r>
        </a:p>
      </dgm:t>
    </dgm:pt>
    <dgm:pt modelId="{2B9A1DB3-0C31-4D9B-9D3F-3F1396C5643A}" type="parTrans" cxnId="{E5DD4564-53BB-4B62-85D1-513DA7EA9738}">
      <dgm:prSet/>
      <dgm:spPr/>
      <dgm:t>
        <a:bodyPr/>
        <a:lstStyle/>
        <a:p>
          <a:endParaRPr lang="ru-RU"/>
        </a:p>
      </dgm:t>
    </dgm:pt>
    <dgm:pt modelId="{4A425F61-4BBD-4759-9853-623521FC41AF}" type="sibTrans" cxnId="{E5DD4564-53BB-4B62-85D1-513DA7EA9738}">
      <dgm:prSet/>
      <dgm:spPr/>
      <dgm:t>
        <a:bodyPr/>
        <a:lstStyle/>
        <a:p>
          <a:endParaRPr lang="ru-RU"/>
        </a:p>
      </dgm:t>
    </dgm:pt>
    <dgm:pt modelId="{E593AE2C-219B-4C42-B09C-59D11028824A}">
      <dgm:prSet phldrT="[Текст]"/>
      <dgm:spPr/>
      <dgm:t>
        <a:bodyPr/>
        <a:lstStyle/>
        <a:p>
          <a:r>
            <a:rPr lang="ru-RU" dirty="0" smtClean="0"/>
            <a:t>Волонтёры – специалисты</a:t>
          </a:r>
          <a:endParaRPr lang="ru-RU" dirty="0"/>
        </a:p>
      </dgm:t>
    </dgm:pt>
    <dgm:pt modelId="{CAB564BF-A42F-43AB-A409-A010B16D0BD4}" type="parTrans" cxnId="{876A27CF-AB83-4B15-9929-23A1771C4288}">
      <dgm:prSet/>
      <dgm:spPr/>
      <dgm:t>
        <a:bodyPr/>
        <a:lstStyle/>
        <a:p>
          <a:endParaRPr lang="ru-RU"/>
        </a:p>
      </dgm:t>
    </dgm:pt>
    <dgm:pt modelId="{D2B7E00E-BCAC-4860-BF7C-F04283DA54D4}" type="sibTrans" cxnId="{876A27CF-AB83-4B15-9929-23A1771C4288}">
      <dgm:prSet/>
      <dgm:spPr/>
      <dgm:t>
        <a:bodyPr/>
        <a:lstStyle/>
        <a:p>
          <a:endParaRPr lang="ru-RU"/>
        </a:p>
      </dgm:t>
    </dgm:pt>
    <dgm:pt modelId="{7463D9AD-9F15-4FB7-9AB2-0C57D334E3E3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Презентации соревнований и церемонии – 50 чел.</a:t>
          </a:r>
        </a:p>
      </dgm:t>
    </dgm:pt>
    <dgm:pt modelId="{B54E02C6-CECD-4256-9B57-881BDF43DADB}" type="parTrans" cxnId="{A02D3861-8A89-4575-9B47-C9C0B4BBE572}">
      <dgm:prSet/>
      <dgm:spPr/>
      <dgm:t>
        <a:bodyPr/>
        <a:lstStyle/>
        <a:p>
          <a:endParaRPr lang="ru-RU"/>
        </a:p>
      </dgm:t>
    </dgm:pt>
    <dgm:pt modelId="{0E704ECF-C4E4-47E1-8203-A77006560170}" type="sibTrans" cxnId="{A02D3861-8A89-4575-9B47-C9C0B4BBE572}">
      <dgm:prSet/>
      <dgm:spPr/>
      <dgm:t>
        <a:bodyPr/>
        <a:lstStyle/>
        <a:p>
          <a:endParaRPr lang="ru-RU"/>
        </a:p>
      </dgm:t>
    </dgm:pt>
    <dgm:pt modelId="{F380BBB4-554E-42C9-BAF6-6F92D7F09B08}">
      <dgm:prSet phldrT="[Текст]"/>
      <dgm:spPr/>
      <dgm:t>
        <a:bodyPr/>
        <a:lstStyle/>
        <a:p>
          <a:r>
            <a:rPr lang="ru-RU" dirty="0" smtClean="0"/>
            <a:t>Волонтёры – специалисты, волонтёры общего профиля</a:t>
          </a:r>
          <a:endParaRPr lang="ru-RU" dirty="0"/>
        </a:p>
      </dgm:t>
    </dgm:pt>
    <dgm:pt modelId="{D5D64C97-1738-4298-A3F6-A204C2E39F6E}" type="parTrans" cxnId="{4DE8D57A-18A4-4F38-9F21-2F6A1EA649B8}">
      <dgm:prSet/>
      <dgm:spPr/>
      <dgm:t>
        <a:bodyPr/>
        <a:lstStyle/>
        <a:p>
          <a:endParaRPr lang="ru-RU"/>
        </a:p>
      </dgm:t>
    </dgm:pt>
    <dgm:pt modelId="{3C99096E-FDF0-42D5-810D-F5201B1CFE75}" type="sibTrans" cxnId="{4DE8D57A-18A4-4F38-9F21-2F6A1EA649B8}">
      <dgm:prSet/>
      <dgm:spPr/>
      <dgm:t>
        <a:bodyPr/>
        <a:lstStyle/>
        <a:p>
          <a:endParaRPr lang="ru-RU"/>
        </a:p>
      </dgm:t>
    </dgm:pt>
    <dgm:pt modelId="{7EC752B2-EDFB-4C5E-BD57-AE8E81C49F26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Обслуживание мероприятий – 256 чел.</a:t>
          </a:r>
        </a:p>
      </dgm:t>
    </dgm:pt>
    <dgm:pt modelId="{96E1E17F-DE48-4BD1-A1EA-56999C059578}" type="parTrans" cxnId="{DF535592-C16E-4B27-B2ED-6B965B639687}">
      <dgm:prSet/>
      <dgm:spPr/>
      <dgm:t>
        <a:bodyPr/>
        <a:lstStyle/>
        <a:p>
          <a:endParaRPr lang="ru-RU"/>
        </a:p>
      </dgm:t>
    </dgm:pt>
    <dgm:pt modelId="{21C1D36A-2169-4115-B6EE-8583D08F8780}" type="sibTrans" cxnId="{DF535592-C16E-4B27-B2ED-6B965B639687}">
      <dgm:prSet/>
      <dgm:spPr/>
      <dgm:t>
        <a:bodyPr/>
        <a:lstStyle/>
        <a:p>
          <a:endParaRPr lang="ru-RU"/>
        </a:p>
      </dgm:t>
    </dgm:pt>
    <dgm:pt modelId="{5E0AA41C-D495-4625-9334-39B5D4E413E8}">
      <dgm:prSet phldrT="[Текст]"/>
      <dgm:spPr/>
      <dgm:t>
        <a:bodyPr/>
        <a:lstStyle/>
        <a:p>
          <a:r>
            <a:rPr lang="ru-RU" dirty="0" smtClean="0"/>
            <a:t>Волонтёры общего профиля</a:t>
          </a:r>
          <a:endParaRPr lang="ru-RU" dirty="0"/>
        </a:p>
      </dgm:t>
    </dgm:pt>
    <dgm:pt modelId="{CA3FAF00-0F29-4713-9E39-A4BD697BA3C3}" type="parTrans" cxnId="{DB3748AD-ADCA-4831-84BF-E80A72CBA124}">
      <dgm:prSet/>
      <dgm:spPr/>
      <dgm:t>
        <a:bodyPr/>
        <a:lstStyle/>
        <a:p>
          <a:endParaRPr lang="ru-RU"/>
        </a:p>
      </dgm:t>
    </dgm:pt>
    <dgm:pt modelId="{E6266D1A-7171-4BDB-BA1D-9EDB05EF1589}" type="sibTrans" cxnId="{DB3748AD-ADCA-4831-84BF-E80A72CBA124}">
      <dgm:prSet/>
      <dgm:spPr/>
      <dgm:t>
        <a:bodyPr/>
        <a:lstStyle/>
        <a:p>
          <a:endParaRPr lang="ru-RU"/>
        </a:p>
      </dgm:t>
    </dgm:pt>
    <dgm:pt modelId="{62FDD449-369F-447C-8E00-B74CF0AA2A2F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Конгресс Всемирной Федерации Лёгкой Атлетики – 50 чел.</a:t>
          </a:r>
        </a:p>
      </dgm:t>
    </dgm:pt>
    <dgm:pt modelId="{2EC416CD-B782-4B50-A591-3DDE7D4E42D7}" type="parTrans" cxnId="{A184D383-2DBC-4650-9899-A51327A31921}">
      <dgm:prSet/>
      <dgm:spPr/>
      <dgm:t>
        <a:bodyPr/>
        <a:lstStyle/>
        <a:p>
          <a:endParaRPr lang="ru-RU"/>
        </a:p>
      </dgm:t>
    </dgm:pt>
    <dgm:pt modelId="{35E02AA1-8D62-463F-8FFB-EFB69B14302F}" type="sibTrans" cxnId="{A184D383-2DBC-4650-9899-A51327A31921}">
      <dgm:prSet/>
      <dgm:spPr/>
      <dgm:t>
        <a:bodyPr/>
        <a:lstStyle/>
        <a:p>
          <a:endParaRPr lang="ru-RU"/>
        </a:p>
      </dgm:t>
    </dgm:pt>
    <dgm:pt modelId="{A485D464-0455-47A5-8655-754A9870CB97}">
      <dgm:prSet phldrT="[Текст]"/>
      <dgm:spPr/>
      <dgm:t>
        <a:bodyPr/>
        <a:lstStyle/>
        <a:p>
          <a:r>
            <a:rPr lang="ru-RU" dirty="0" smtClean="0"/>
            <a:t>Волонтёры – специалисты</a:t>
          </a:r>
          <a:endParaRPr lang="ru-RU" dirty="0"/>
        </a:p>
      </dgm:t>
    </dgm:pt>
    <dgm:pt modelId="{C9970353-E263-449C-A165-B1149E61DA45}" type="parTrans" cxnId="{131793B2-8F62-4F6E-9982-83B565CB5778}">
      <dgm:prSet/>
      <dgm:spPr/>
      <dgm:t>
        <a:bodyPr/>
        <a:lstStyle/>
        <a:p>
          <a:endParaRPr lang="ru-RU"/>
        </a:p>
      </dgm:t>
    </dgm:pt>
    <dgm:pt modelId="{580AAC2F-0B14-4150-8779-F89A6B4CEA10}" type="sibTrans" cxnId="{131793B2-8F62-4F6E-9982-83B565CB5778}">
      <dgm:prSet/>
      <dgm:spPr/>
      <dgm:t>
        <a:bodyPr/>
        <a:lstStyle/>
        <a:p>
          <a:endParaRPr lang="ru-RU"/>
        </a:p>
      </dgm:t>
    </dgm:pt>
    <dgm:pt modelId="{53064613-D34B-453D-ADAE-9AED5AB440CC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Помощь судьям, спортсменам на спортивных аренах – 700 чел.</a:t>
          </a:r>
        </a:p>
      </dgm:t>
    </dgm:pt>
    <dgm:pt modelId="{4CED9EF8-889C-4EE3-9E0F-489600307895}" type="parTrans" cxnId="{EE3E336B-7CF5-4495-A096-CF1B6278DE30}">
      <dgm:prSet/>
      <dgm:spPr/>
      <dgm:t>
        <a:bodyPr/>
        <a:lstStyle/>
        <a:p>
          <a:endParaRPr lang="ru-RU"/>
        </a:p>
      </dgm:t>
    </dgm:pt>
    <dgm:pt modelId="{C2C27B15-9713-4440-85BC-672AAE211DAE}" type="sibTrans" cxnId="{EE3E336B-7CF5-4495-A096-CF1B6278DE30}">
      <dgm:prSet/>
      <dgm:spPr/>
      <dgm:t>
        <a:bodyPr/>
        <a:lstStyle/>
        <a:p>
          <a:endParaRPr lang="ru-RU"/>
        </a:p>
      </dgm:t>
    </dgm:pt>
    <dgm:pt modelId="{4DF0B5A5-0DB5-42BB-91CF-411AE3D1168D}">
      <dgm:prSet phldrT="[Текст]"/>
      <dgm:spPr/>
      <dgm:t>
        <a:bodyPr/>
        <a:lstStyle/>
        <a:p>
          <a:r>
            <a:rPr lang="ru-RU" dirty="0" smtClean="0"/>
            <a:t>Спортивные волонтёры, волонтёры общего профиля</a:t>
          </a:r>
          <a:endParaRPr lang="ru-RU" dirty="0"/>
        </a:p>
      </dgm:t>
    </dgm:pt>
    <dgm:pt modelId="{81F19A3F-C7E7-4E14-9CE9-C1E6674447C2}" type="parTrans" cxnId="{2AFEEA83-443D-4D08-BA63-25B0028983A0}">
      <dgm:prSet/>
      <dgm:spPr/>
      <dgm:t>
        <a:bodyPr/>
        <a:lstStyle/>
        <a:p>
          <a:endParaRPr lang="ru-RU"/>
        </a:p>
      </dgm:t>
    </dgm:pt>
    <dgm:pt modelId="{8AE9D267-3352-49DF-8A65-D8C081EA2E2F}" type="sibTrans" cxnId="{2AFEEA83-443D-4D08-BA63-25B0028983A0}">
      <dgm:prSet/>
      <dgm:spPr/>
      <dgm:t>
        <a:bodyPr/>
        <a:lstStyle/>
        <a:p>
          <a:endParaRPr lang="ru-RU"/>
        </a:p>
      </dgm:t>
    </dgm:pt>
    <dgm:pt modelId="{C5316656-6CC1-458B-AC05-AC0A5B5C4263}">
      <dgm:prSet phldrT="[Текст]"/>
      <dgm:spPr/>
      <dgm:t>
        <a:bodyPr/>
        <a:lstStyle/>
        <a:p>
          <a:endParaRPr lang="ru-RU" dirty="0"/>
        </a:p>
      </dgm:t>
    </dgm:pt>
    <dgm:pt modelId="{6B059AAF-29AF-4D43-902A-AB4730326295}" type="parTrans" cxnId="{DC4A8661-6E1B-4646-A993-3F5D71847742}">
      <dgm:prSet/>
      <dgm:spPr/>
      <dgm:t>
        <a:bodyPr/>
        <a:lstStyle/>
        <a:p>
          <a:endParaRPr lang="ru-RU"/>
        </a:p>
      </dgm:t>
    </dgm:pt>
    <dgm:pt modelId="{08A32786-EA67-479F-9E5C-60FA4D85CDA3}" type="sibTrans" cxnId="{DC4A8661-6E1B-4646-A993-3F5D71847742}">
      <dgm:prSet/>
      <dgm:spPr/>
      <dgm:t>
        <a:bodyPr/>
        <a:lstStyle/>
        <a:p>
          <a:endParaRPr lang="ru-RU"/>
        </a:p>
      </dgm:t>
    </dgm:pt>
    <dgm:pt modelId="{9C28DC04-E9A0-48E6-9AB2-A377BD2DF0CE}" type="pres">
      <dgm:prSet presAssocID="{B19013B9-4272-4059-891B-E3EF682D0C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577D55-446C-496F-A1E7-3E111F590850}" type="pres">
      <dgm:prSet presAssocID="{4826553B-58C3-4842-99F5-9B63475FCA0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FE6BD-3BB6-4E16-942B-7F3D93554C8C}" type="pres">
      <dgm:prSet presAssocID="{4826553B-58C3-4842-99F5-9B63475FCA01}" presName="child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156B4-FADA-434C-9085-5643051668EC}" type="pres">
      <dgm:prSet presAssocID="{16B1C717-552D-4458-90A6-4413AD1C610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11FA8-5006-4E73-8CEA-A42EF058B88E}" type="pres">
      <dgm:prSet presAssocID="{16B1C717-552D-4458-90A6-4413AD1C6102}" presName="child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D8044-2E30-47D3-A5EA-E2C5516C54AD}" type="pres">
      <dgm:prSet presAssocID="{6E4B4DDD-56B2-4EB8-99D0-6045BC412D2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9D54B-83BC-4D2B-AB0C-5D8762D08D82}" type="pres">
      <dgm:prSet presAssocID="{6E4B4DDD-56B2-4EB8-99D0-6045BC412D26}" presName="child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DDDEC-3D6E-434E-8C3D-A69599357414}" type="pres">
      <dgm:prSet presAssocID="{7463D9AD-9F15-4FB7-9AB2-0C57D334E3E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A8D7E-115C-4B82-9359-567A497720BF}" type="pres">
      <dgm:prSet presAssocID="{7463D9AD-9F15-4FB7-9AB2-0C57D334E3E3}" presName="child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9313C4-E3C1-4A44-81E2-A1FD54CCEBDA}" type="pres">
      <dgm:prSet presAssocID="{7EC752B2-EDFB-4C5E-BD57-AE8E81C49F2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0EA61-7D9F-4BBA-A727-4E65AD97FA0B}" type="pres">
      <dgm:prSet presAssocID="{7EC752B2-EDFB-4C5E-BD57-AE8E81C49F26}" presName="child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5650E-E728-4216-8A94-B0D08B24FC45}" type="pres">
      <dgm:prSet presAssocID="{62FDD449-369F-447C-8E00-B74CF0AA2A2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71993-0001-4340-A315-ADCE4A15E06C}" type="pres">
      <dgm:prSet presAssocID="{62FDD449-369F-447C-8E00-B74CF0AA2A2F}" presName="child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2D565-E752-4E71-ACDD-96C9948B302F}" type="pres">
      <dgm:prSet presAssocID="{53064613-D34B-453D-ADAE-9AED5AB440C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83599-D6F7-4B79-B13B-0DEC113198A7}" type="pres">
      <dgm:prSet presAssocID="{53064613-D34B-453D-ADAE-9AED5AB440CC}" presName="child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1793B2-8F62-4F6E-9982-83B565CB5778}" srcId="{62FDD449-369F-447C-8E00-B74CF0AA2A2F}" destId="{A485D464-0455-47A5-8655-754A9870CB97}" srcOrd="0" destOrd="0" parTransId="{C9970353-E263-449C-A165-B1149E61DA45}" sibTransId="{580AAC2F-0B14-4150-8779-F89A6B4CEA10}"/>
    <dgm:cxn modelId="{DB3748AD-ADCA-4831-84BF-E80A72CBA124}" srcId="{7EC752B2-EDFB-4C5E-BD57-AE8E81C49F26}" destId="{5E0AA41C-D495-4625-9334-39B5D4E413E8}" srcOrd="0" destOrd="0" parTransId="{CA3FAF00-0F29-4713-9E39-A4BD697BA3C3}" sibTransId="{E6266D1A-7171-4BDB-BA1D-9EDB05EF1589}"/>
    <dgm:cxn modelId="{A184D383-2DBC-4650-9899-A51327A31921}" srcId="{B19013B9-4272-4059-891B-E3EF682D0C1D}" destId="{62FDD449-369F-447C-8E00-B74CF0AA2A2F}" srcOrd="5" destOrd="0" parTransId="{2EC416CD-B782-4B50-A591-3DDE7D4E42D7}" sibTransId="{35E02AA1-8D62-463F-8FFB-EFB69B14302F}"/>
    <dgm:cxn modelId="{B3C3E762-5D85-41CC-ADB7-26DFBE19E0C1}" type="presOf" srcId="{4DF0B5A5-0DB5-42BB-91CF-411AE3D1168D}" destId="{18983599-D6F7-4B79-B13B-0DEC113198A7}" srcOrd="0" destOrd="0" presId="urn:microsoft.com/office/officeart/2005/8/layout/vList2"/>
    <dgm:cxn modelId="{6205E3F9-F88A-43F4-B8D0-2862C4AA16C0}" type="presOf" srcId="{9F28ECC1-20E4-4FCD-8AF5-B1FFB63FB184}" destId="{CCAFE6BD-3BB6-4E16-942B-7F3D93554C8C}" srcOrd="0" destOrd="0" presId="urn:microsoft.com/office/officeart/2005/8/layout/vList2"/>
    <dgm:cxn modelId="{E5DD4564-53BB-4B62-85D1-513DA7EA9738}" srcId="{B19013B9-4272-4059-891B-E3EF682D0C1D}" destId="{6E4B4DDD-56B2-4EB8-99D0-6045BC412D26}" srcOrd="2" destOrd="0" parTransId="{2B9A1DB3-0C31-4D9B-9D3F-3F1396C5643A}" sibTransId="{4A425F61-4BBD-4759-9853-623521FC41AF}"/>
    <dgm:cxn modelId="{DC4A8661-6E1B-4646-A993-3F5D71847742}" srcId="{53064613-D34B-453D-ADAE-9AED5AB440CC}" destId="{C5316656-6CC1-458B-AC05-AC0A5B5C4263}" srcOrd="1" destOrd="0" parTransId="{6B059AAF-29AF-4D43-902A-AB4730326295}" sibTransId="{08A32786-EA67-479F-9E5C-60FA4D85CDA3}"/>
    <dgm:cxn modelId="{DF535592-C16E-4B27-B2ED-6B965B639687}" srcId="{B19013B9-4272-4059-891B-E3EF682D0C1D}" destId="{7EC752B2-EDFB-4C5E-BD57-AE8E81C49F26}" srcOrd="4" destOrd="0" parTransId="{96E1E17F-DE48-4BD1-A1EA-56999C059578}" sibTransId="{21C1D36A-2169-4115-B6EE-8583D08F8780}"/>
    <dgm:cxn modelId="{A5BABE06-0457-4564-BDA0-221A9274AB1D}" type="presOf" srcId="{62FDD449-369F-447C-8E00-B74CF0AA2A2F}" destId="{BF85650E-E728-4216-8A94-B0D08B24FC45}" srcOrd="0" destOrd="0" presId="urn:microsoft.com/office/officeart/2005/8/layout/vList2"/>
    <dgm:cxn modelId="{141DC7CF-7566-451A-A221-07A225583120}" srcId="{4826553B-58C3-4842-99F5-9B63475FCA01}" destId="{9F28ECC1-20E4-4FCD-8AF5-B1FFB63FB184}" srcOrd="0" destOrd="0" parTransId="{F3DF63C7-8FEB-49C1-BBFF-D23E1AB6245C}" sibTransId="{C91E7E55-F755-484D-9D80-AB81626DBD20}"/>
    <dgm:cxn modelId="{877929F4-8565-4380-B0D5-09A5DB6DAC62}" type="presOf" srcId="{16B1C717-552D-4458-90A6-4413AD1C6102}" destId="{ED0156B4-FADA-434C-9085-5643051668EC}" srcOrd="0" destOrd="0" presId="urn:microsoft.com/office/officeart/2005/8/layout/vList2"/>
    <dgm:cxn modelId="{2224D23D-3249-498E-9E26-795435E0042C}" srcId="{16B1C717-552D-4458-90A6-4413AD1C6102}" destId="{0DD0DACF-5133-4036-A868-BD9FDFD31725}" srcOrd="0" destOrd="0" parTransId="{DFD8BCD2-342A-44F3-8713-1F0A8A98A34D}" sibTransId="{E6F4816B-CE7E-4D41-B3D0-C6DFBC2E1848}"/>
    <dgm:cxn modelId="{876A27CF-AB83-4B15-9929-23A1771C4288}" srcId="{6E4B4DDD-56B2-4EB8-99D0-6045BC412D26}" destId="{E593AE2C-219B-4C42-B09C-59D11028824A}" srcOrd="0" destOrd="0" parTransId="{CAB564BF-A42F-43AB-A409-A010B16D0BD4}" sibTransId="{D2B7E00E-BCAC-4860-BF7C-F04283DA54D4}"/>
    <dgm:cxn modelId="{DAB8D7A6-8FBE-4907-8237-FD8C8CC037F9}" type="presOf" srcId="{53064613-D34B-453D-ADAE-9AED5AB440CC}" destId="{DA42D565-E752-4E71-ACDD-96C9948B302F}" srcOrd="0" destOrd="0" presId="urn:microsoft.com/office/officeart/2005/8/layout/vList2"/>
    <dgm:cxn modelId="{D04D9C81-4AE0-49E3-AA8E-4F17752A767A}" type="presOf" srcId="{7EC752B2-EDFB-4C5E-BD57-AE8E81C49F26}" destId="{6B9313C4-E3C1-4A44-81E2-A1FD54CCEBDA}" srcOrd="0" destOrd="0" presId="urn:microsoft.com/office/officeart/2005/8/layout/vList2"/>
    <dgm:cxn modelId="{2AFEEA83-443D-4D08-BA63-25B0028983A0}" srcId="{53064613-D34B-453D-ADAE-9AED5AB440CC}" destId="{4DF0B5A5-0DB5-42BB-91CF-411AE3D1168D}" srcOrd="0" destOrd="0" parTransId="{81F19A3F-C7E7-4E14-9CE9-C1E6674447C2}" sibTransId="{8AE9D267-3352-49DF-8A65-D8C081EA2E2F}"/>
    <dgm:cxn modelId="{E7BE606D-2DBA-42B1-AFC6-B37BF442C6FD}" type="presOf" srcId="{5E0AA41C-D495-4625-9334-39B5D4E413E8}" destId="{6070EA61-7D9F-4BBA-A727-4E65AD97FA0B}" srcOrd="0" destOrd="0" presId="urn:microsoft.com/office/officeart/2005/8/layout/vList2"/>
    <dgm:cxn modelId="{97E734FD-F049-4E7B-B59E-4E0A89878CC1}" type="presOf" srcId="{B19013B9-4272-4059-891B-E3EF682D0C1D}" destId="{9C28DC04-E9A0-48E6-9AB2-A377BD2DF0CE}" srcOrd="0" destOrd="0" presId="urn:microsoft.com/office/officeart/2005/8/layout/vList2"/>
    <dgm:cxn modelId="{EE3E336B-7CF5-4495-A096-CF1B6278DE30}" srcId="{B19013B9-4272-4059-891B-E3EF682D0C1D}" destId="{53064613-D34B-453D-ADAE-9AED5AB440CC}" srcOrd="6" destOrd="0" parTransId="{4CED9EF8-889C-4EE3-9E0F-489600307895}" sibTransId="{C2C27B15-9713-4440-85BC-672AAE211DAE}"/>
    <dgm:cxn modelId="{A02D3861-8A89-4575-9B47-C9C0B4BBE572}" srcId="{B19013B9-4272-4059-891B-E3EF682D0C1D}" destId="{7463D9AD-9F15-4FB7-9AB2-0C57D334E3E3}" srcOrd="3" destOrd="0" parTransId="{B54E02C6-CECD-4256-9B57-881BDF43DADB}" sibTransId="{0E704ECF-C4E4-47E1-8203-A77006560170}"/>
    <dgm:cxn modelId="{4B4F957A-590B-4727-9450-B243E35F9681}" type="presOf" srcId="{0DD0DACF-5133-4036-A868-BD9FDFD31725}" destId="{D1711FA8-5006-4E73-8CEA-A42EF058B88E}" srcOrd="0" destOrd="0" presId="urn:microsoft.com/office/officeart/2005/8/layout/vList2"/>
    <dgm:cxn modelId="{78E7D6A7-52F4-4567-95E7-855CAA5CD571}" srcId="{B19013B9-4272-4059-891B-E3EF682D0C1D}" destId="{16B1C717-552D-4458-90A6-4413AD1C6102}" srcOrd="1" destOrd="0" parTransId="{55D339F0-E6F2-4D3B-ACD8-D9910A4E3E51}" sibTransId="{09850EA9-8207-427F-9446-1BA4CF4E99A7}"/>
    <dgm:cxn modelId="{901AD8E0-D377-465E-BBF0-E376C1F64794}" type="presOf" srcId="{C5316656-6CC1-458B-AC05-AC0A5B5C4263}" destId="{18983599-D6F7-4B79-B13B-0DEC113198A7}" srcOrd="0" destOrd="1" presId="urn:microsoft.com/office/officeart/2005/8/layout/vList2"/>
    <dgm:cxn modelId="{1F974934-4493-4E21-9F89-9D0D13C33BF9}" type="presOf" srcId="{4826553B-58C3-4842-99F5-9B63475FCA01}" destId="{28577D55-446C-496F-A1E7-3E111F590850}" srcOrd="0" destOrd="0" presId="urn:microsoft.com/office/officeart/2005/8/layout/vList2"/>
    <dgm:cxn modelId="{D8A8DC04-BA40-47DB-9663-B9B3761AA426}" type="presOf" srcId="{7463D9AD-9F15-4FB7-9AB2-0C57D334E3E3}" destId="{61CDDDEC-3D6E-434E-8C3D-A69599357414}" srcOrd="0" destOrd="0" presId="urn:microsoft.com/office/officeart/2005/8/layout/vList2"/>
    <dgm:cxn modelId="{28E0C089-AA00-4DBD-913A-878AD2FEE819}" type="presOf" srcId="{6E4B4DDD-56B2-4EB8-99D0-6045BC412D26}" destId="{E9FD8044-2E30-47D3-A5EA-E2C5516C54AD}" srcOrd="0" destOrd="0" presId="urn:microsoft.com/office/officeart/2005/8/layout/vList2"/>
    <dgm:cxn modelId="{23B31B13-59FC-4E45-AFEB-81DAC3D0CDDB}" type="presOf" srcId="{E593AE2C-219B-4C42-B09C-59D11028824A}" destId="{E349D54B-83BC-4D2B-AB0C-5D8762D08D82}" srcOrd="0" destOrd="0" presId="urn:microsoft.com/office/officeart/2005/8/layout/vList2"/>
    <dgm:cxn modelId="{A11A3EB2-357E-46CE-B187-611CCA7A5BDB}" type="presOf" srcId="{A485D464-0455-47A5-8655-754A9870CB97}" destId="{F4571993-0001-4340-A315-ADCE4A15E06C}" srcOrd="0" destOrd="0" presId="urn:microsoft.com/office/officeart/2005/8/layout/vList2"/>
    <dgm:cxn modelId="{4DE8D57A-18A4-4F38-9F21-2F6A1EA649B8}" srcId="{7463D9AD-9F15-4FB7-9AB2-0C57D334E3E3}" destId="{F380BBB4-554E-42C9-BAF6-6F92D7F09B08}" srcOrd="0" destOrd="0" parTransId="{D5D64C97-1738-4298-A3F6-A204C2E39F6E}" sibTransId="{3C99096E-FDF0-42D5-810D-F5201B1CFE75}"/>
    <dgm:cxn modelId="{744A42F0-6DFF-4D2A-8AD1-B4422215207A}" type="presOf" srcId="{F380BBB4-554E-42C9-BAF6-6F92D7F09B08}" destId="{F07A8D7E-115C-4B82-9359-567A497720BF}" srcOrd="0" destOrd="0" presId="urn:microsoft.com/office/officeart/2005/8/layout/vList2"/>
    <dgm:cxn modelId="{467C88D9-3F23-4DB6-9946-5DD3EA981B8F}" srcId="{B19013B9-4272-4059-891B-E3EF682D0C1D}" destId="{4826553B-58C3-4842-99F5-9B63475FCA01}" srcOrd="0" destOrd="0" parTransId="{4DB3EB7A-DD66-496F-87FB-D4A6635568C1}" sibTransId="{9AF339A4-0747-4EA0-B1A3-97317B336498}"/>
    <dgm:cxn modelId="{181755C0-C47C-4CE6-98FD-F1AE416296B3}" type="presParOf" srcId="{9C28DC04-E9A0-48E6-9AB2-A377BD2DF0CE}" destId="{28577D55-446C-496F-A1E7-3E111F590850}" srcOrd="0" destOrd="0" presId="urn:microsoft.com/office/officeart/2005/8/layout/vList2"/>
    <dgm:cxn modelId="{C64BC43A-1BC0-46F1-B0AF-535FE6352C28}" type="presParOf" srcId="{9C28DC04-E9A0-48E6-9AB2-A377BD2DF0CE}" destId="{CCAFE6BD-3BB6-4E16-942B-7F3D93554C8C}" srcOrd="1" destOrd="0" presId="urn:microsoft.com/office/officeart/2005/8/layout/vList2"/>
    <dgm:cxn modelId="{1E4246B8-02C3-4EBB-A874-2524E8634884}" type="presParOf" srcId="{9C28DC04-E9A0-48E6-9AB2-A377BD2DF0CE}" destId="{ED0156B4-FADA-434C-9085-5643051668EC}" srcOrd="2" destOrd="0" presId="urn:microsoft.com/office/officeart/2005/8/layout/vList2"/>
    <dgm:cxn modelId="{B661A6BA-EA3B-4C3F-88BE-B98CD4E4A9B4}" type="presParOf" srcId="{9C28DC04-E9A0-48E6-9AB2-A377BD2DF0CE}" destId="{D1711FA8-5006-4E73-8CEA-A42EF058B88E}" srcOrd="3" destOrd="0" presId="urn:microsoft.com/office/officeart/2005/8/layout/vList2"/>
    <dgm:cxn modelId="{1E5A099A-DE86-4FDF-9F9D-F553896ECA86}" type="presParOf" srcId="{9C28DC04-E9A0-48E6-9AB2-A377BD2DF0CE}" destId="{E9FD8044-2E30-47D3-A5EA-E2C5516C54AD}" srcOrd="4" destOrd="0" presId="urn:microsoft.com/office/officeart/2005/8/layout/vList2"/>
    <dgm:cxn modelId="{4FAC5A88-447B-43FF-9F07-465295ECB5D7}" type="presParOf" srcId="{9C28DC04-E9A0-48E6-9AB2-A377BD2DF0CE}" destId="{E349D54B-83BC-4D2B-AB0C-5D8762D08D82}" srcOrd="5" destOrd="0" presId="urn:microsoft.com/office/officeart/2005/8/layout/vList2"/>
    <dgm:cxn modelId="{0E9A5E6F-906C-47E2-AF03-64294F2B9A14}" type="presParOf" srcId="{9C28DC04-E9A0-48E6-9AB2-A377BD2DF0CE}" destId="{61CDDDEC-3D6E-434E-8C3D-A69599357414}" srcOrd="6" destOrd="0" presId="urn:microsoft.com/office/officeart/2005/8/layout/vList2"/>
    <dgm:cxn modelId="{87BEFC64-4063-493D-A8C0-3735E69E337F}" type="presParOf" srcId="{9C28DC04-E9A0-48E6-9AB2-A377BD2DF0CE}" destId="{F07A8D7E-115C-4B82-9359-567A497720BF}" srcOrd="7" destOrd="0" presId="urn:microsoft.com/office/officeart/2005/8/layout/vList2"/>
    <dgm:cxn modelId="{D69F8CD5-1A30-46F6-A42C-92D433287AE0}" type="presParOf" srcId="{9C28DC04-E9A0-48E6-9AB2-A377BD2DF0CE}" destId="{6B9313C4-E3C1-4A44-81E2-A1FD54CCEBDA}" srcOrd="8" destOrd="0" presId="urn:microsoft.com/office/officeart/2005/8/layout/vList2"/>
    <dgm:cxn modelId="{84A8E1C2-0A94-4B76-90DE-898322A28849}" type="presParOf" srcId="{9C28DC04-E9A0-48E6-9AB2-A377BD2DF0CE}" destId="{6070EA61-7D9F-4BBA-A727-4E65AD97FA0B}" srcOrd="9" destOrd="0" presId="urn:microsoft.com/office/officeart/2005/8/layout/vList2"/>
    <dgm:cxn modelId="{225AD49F-A1B8-49B3-BDE5-8C50DC324217}" type="presParOf" srcId="{9C28DC04-E9A0-48E6-9AB2-A377BD2DF0CE}" destId="{BF85650E-E728-4216-8A94-B0D08B24FC45}" srcOrd="10" destOrd="0" presId="urn:microsoft.com/office/officeart/2005/8/layout/vList2"/>
    <dgm:cxn modelId="{3DA85100-F14A-4139-B70D-94FCCBB9D07E}" type="presParOf" srcId="{9C28DC04-E9A0-48E6-9AB2-A377BD2DF0CE}" destId="{F4571993-0001-4340-A315-ADCE4A15E06C}" srcOrd="11" destOrd="0" presId="urn:microsoft.com/office/officeart/2005/8/layout/vList2"/>
    <dgm:cxn modelId="{36193628-9D49-417C-8CC6-7D23C76E4422}" type="presParOf" srcId="{9C28DC04-E9A0-48E6-9AB2-A377BD2DF0CE}" destId="{DA42D565-E752-4E71-ACDD-96C9948B302F}" srcOrd="12" destOrd="0" presId="urn:microsoft.com/office/officeart/2005/8/layout/vList2"/>
    <dgm:cxn modelId="{F22660E2-E5C8-4B79-A08D-C0BC38DDE735}" type="presParOf" srcId="{9C28DC04-E9A0-48E6-9AB2-A377BD2DF0CE}" destId="{18983599-D6F7-4B79-B13B-0DEC113198A7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23641C-E0F2-42D4-B8D8-62979B5266D2}" type="doc">
      <dgm:prSet loTypeId="urn:microsoft.com/office/officeart/2005/8/layout/chevron2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921504B-E32D-480F-B173-A69822183270}">
      <dgm:prSet phldrT="[Текст]" phldr="1"/>
      <dgm:spPr/>
      <dgm:t>
        <a:bodyPr/>
        <a:lstStyle/>
        <a:p>
          <a:endParaRPr lang="ru-RU" baseline="0" dirty="0">
            <a:solidFill>
              <a:schemeClr val="bg1"/>
            </a:solidFill>
          </a:endParaRPr>
        </a:p>
      </dgm:t>
    </dgm:pt>
    <dgm:pt modelId="{C5CD61F2-0A11-41C6-9D52-32C4E4F24D2A}" type="parTrans" cxnId="{5A469B9C-2987-43E2-A7CD-0B2E83C6B29F}">
      <dgm:prSet/>
      <dgm:spPr/>
      <dgm:t>
        <a:bodyPr/>
        <a:lstStyle/>
        <a:p>
          <a:endParaRPr lang="ru-RU"/>
        </a:p>
      </dgm:t>
    </dgm:pt>
    <dgm:pt modelId="{9A2B960F-9F91-4A4A-9157-F384502B4719}" type="sibTrans" cxnId="{5A469B9C-2987-43E2-A7CD-0B2E83C6B29F}">
      <dgm:prSet/>
      <dgm:spPr/>
      <dgm:t>
        <a:bodyPr/>
        <a:lstStyle/>
        <a:p>
          <a:endParaRPr lang="ru-RU"/>
        </a:p>
      </dgm:t>
    </dgm:pt>
    <dgm:pt modelId="{5F25B17E-A521-4854-9AE9-6FB36BDF0549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Экипировка</a:t>
          </a:r>
          <a:r>
            <a:rPr lang="ru-RU" dirty="0" smtClean="0"/>
            <a:t> </a:t>
          </a:r>
          <a:r>
            <a:rPr lang="ru-RU" dirty="0" smtClean="0">
              <a:solidFill>
                <a:srgbClr val="7030A0"/>
              </a:solidFill>
            </a:rPr>
            <a:t>(официальная форма от спонсора Чемпионата)</a:t>
          </a:r>
          <a:endParaRPr lang="ru-RU" dirty="0">
            <a:solidFill>
              <a:srgbClr val="7030A0"/>
            </a:solidFill>
          </a:endParaRPr>
        </a:p>
      </dgm:t>
    </dgm:pt>
    <dgm:pt modelId="{9ACB77A5-1B3C-4557-B9A2-BBD90824849C}" type="parTrans" cxnId="{73F27478-08A8-4C8D-B59A-1C802149B0C3}">
      <dgm:prSet/>
      <dgm:spPr/>
      <dgm:t>
        <a:bodyPr/>
        <a:lstStyle/>
        <a:p>
          <a:endParaRPr lang="ru-RU"/>
        </a:p>
      </dgm:t>
    </dgm:pt>
    <dgm:pt modelId="{AE899C4D-5E54-4C06-AC01-707E978C45F3}" type="sibTrans" cxnId="{73F27478-08A8-4C8D-B59A-1C802149B0C3}">
      <dgm:prSet/>
      <dgm:spPr/>
      <dgm:t>
        <a:bodyPr/>
        <a:lstStyle/>
        <a:p>
          <a:endParaRPr lang="ru-RU"/>
        </a:p>
      </dgm:t>
    </dgm:pt>
    <dgm:pt modelId="{BFB23E08-697D-4F20-8AA6-AB8866CF044A}">
      <dgm:prSet phldrT="[Текст]" phldr="1"/>
      <dgm:spPr/>
      <dgm:t>
        <a:bodyPr/>
        <a:lstStyle/>
        <a:p>
          <a:endParaRPr lang="ru-RU" baseline="0" dirty="0">
            <a:solidFill>
              <a:schemeClr val="bg1"/>
            </a:solidFill>
          </a:endParaRPr>
        </a:p>
      </dgm:t>
    </dgm:pt>
    <dgm:pt modelId="{DF51CF0C-9B4F-471A-B937-5E4B478AA079}" type="parTrans" cxnId="{5923BD21-31DA-4A60-B87C-BDF663AF7AD8}">
      <dgm:prSet/>
      <dgm:spPr/>
      <dgm:t>
        <a:bodyPr/>
        <a:lstStyle/>
        <a:p>
          <a:endParaRPr lang="ru-RU"/>
        </a:p>
      </dgm:t>
    </dgm:pt>
    <dgm:pt modelId="{CDCD97CA-268F-455B-AC4B-05CC69C45802}" type="sibTrans" cxnId="{5923BD21-31DA-4A60-B87C-BDF663AF7AD8}">
      <dgm:prSet/>
      <dgm:spPr/>
      <dgm:t>
        <a:bodyPr/>
        <a:lstStyle/>
        <a:p>
          <a:endParaRPr lang="ru-RU"/>
        </a:p>
      </dgm:t>
    </dgm:pt>
    <dgm:pt modelId="{44E56592-0B81-4525-AE9E-68259CE1CEA5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Транспорт</a:t>
          </a:r>
          <a:endParaRPr lang="ru-RU" b="1" dirty="0">
            <a:solidFill>
              <a:srgbClr val="7030A0"/>
            </a:solidFill>
          </a:endParaRPr>
        </a:p>
      </dgm:t>
    </dgm:pt>
    <dgm:pt modelId="{4F23D182-02A7-45EB-81A2-BB0EAB7F056C}" type="parTrans" cxnId="{D326A057-2E67-4A60-BABC-6D63E87FD569}">
      <dgm:prSet/>
      <dgm:spPr/>
      <dgm:t>
        <a:bodyPr/>
        <a:lstStyle/>
        <a:p>
          <a:endParaRPr lang="ru-RU"/>
        </a:p>
      </dgm:t>
    </dgm:pt>
    <dgm:pt modelId="{6D8CAF3D-06E3-4B8A-97E4-D10CEF793FCA}" type="sibTrans" cxnId="{D326A057-2E67-4A60-BABC-6D63E87FD569}">
      <dgm:prSet/>
      <dgm:spPr/>
      <dgm:t>
        <a:bodyPr/>
        <a:lstStyle/>
        <a:p>
          <a:endParaRPr lang="ru-RU"/>
        </a:p>
      </dgm:t>
    </dgm:pt>
    <dgm:pt modelId="{C4581F1C-F95A-4DE6-A9CF-25D0E1CA6051}">
      <dgm:prSet phldrT="[Текст]"/>
      <dgm:spPr/>
      <dgm:t>
        <a:bodyPr/>
        <a:lstStyle/>
        <a:p>
          <a:endParaRPr lang="ru-RU" dirty="0"/>
        </a:p>
      </dgm:t>
    </dgm:pt>
    <dgm:pt modelId="{9E338EF8-1703-47D7-814A-5DC42FA467CC}" type="parTrans" cxnId="{FD499A15-5607-48CF-94FE-2E3E72682B39}">
      <dgm:prSet/>
      <dgm:spPr/>
      <dgm:t>
        <a:bodyPr/>
        <a:lstStyle/>
        <a:p>
          <a:endParaRPr lang="ru-RU"/>
        </a:p>
      </dgm:t>
    </dgm:pt>
    <dgm:pt modelId="{558F8241-AD53-464A-9C48-70ABB565D5B1}" type="sibTrans" cxnId="{FD499A15-5607-48CF-94FE-2E3E72682B39}">
      <dgm:prSet/>
      <dgm:spPr/>
      <dgm:t>
        <a:bodyPr/>
        <a:lstStyle/>
        <a:p>
          <a:endParaRPr lang="ru-RU"/>
        </a:p>
      </dgm:t>
    </dgm:pt>
    <dgm:pt modelId="{B8334D5B-5F18-4970-8CF5-F6C6E236B836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Проживание для иногородних студентов</a:t>
          </a:r>
          <a:endParaRPr lang="ru-RU" b="1" dirty="0">
            <a:solidFill>
              <a:srgbClr val="7030A0"/>
            </a:solidFill>
          </a:endParaRPr>
        </a:p>
      </dgm:t>
    </dgm:pt>
    <dgm:pt modelId="{22D64393-54A3-4789-9550-33B3D1A1CE31}" type="parTrans" cxnId="{185C6E2D-3328-4B5C-9673-E16FAEB64078}">
      <dgm:prSet/>
      <dgm:spPr/>
      <dgm:t>
        <a:bodyPr/>
        <a:lstStyle/>
        <a:p>
          <a:endParaRPr lang="ru-RU"/>
        </a:p>
      </dgm:t>
    </dgm:pt>
    <dgm:pt modelId="{642C271B-9862-4D91-94BC-02F379611983}" type="sibTrans" cxnId="{185C6E2D-3328-4B5C-9673-E16FAEB64078}">
      <dgm:prSet/>
      <dgm:spPr/>
      <dgm:t>
        <a:bodyPr/>
        <a:lstStyle/>
        <a:p>
          <a:endParaRPr lang="ru-RU"/>
        </a:p>
      </dgm:t>
    </dgm:pt>
    <dgm:pt modelId="{4D305536-7D55-4CD2-8B19-510D1B56438B}">
      <dgm:prSet phldrT="[Текст]"/>
      <dgm:spPr/>
      <dgm:t>
        <a:bodyPr/>
        <a:lstStyle/>
        <a:p>
          <a:endParaRPr lang="ru-RU" dirty="0"/>
        </a:p>
      </dgm:t>
    </dgm:pt>
    <dgm:pt modelId="{91D3BA2B-2385-425D-A033-53796957B8BC}" type="parTrans" cxnId="{EF4F88A4-4A2E-45B3-A243-B9B1B0BF5F72}">
      <dgm:prSet/>
      <dgm:spPr/>
      <dgm:t>
        <a:bodyPr/>
        <a:lstStyle/>
        <a:p>
          <a:endParaRPr lang="ru-RU"/>
        </a:p>
      </dgm:t>
    </dgm:pt>
    <dgm:pt modelId="{60C25099-5CBD-4049-BEFF-B645D3D6F46E}" type="sibTrans" cxnId="{EF4F88A4-4A2E-45B3-A243-B9B1B0BF5F72}">
      <dgm:prSet/>
      <dgm:spPr/>
      <dgm:t>
        <a:bodyPr/>
        <a:lstStyle/>
        <a:p>
          <a:endParaRPr lang="ru-RU"/>
        </a:p>
      </dgm:t>
    </dgm:pt>
    <dgm:pt modelId="{899ADC71-89F3-4FB0-994F-FB5F3FE481C3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Зона отдыха</a:t>
          </a:r>
          <a:endParaRPr lang="ru-RU" b="1" dirty="0">
            <a:solidFill>
              <a:srgbClr val="7030A0"/>
            </a:solidFill>
          </a:endParaRPr>
        </a:p>
      </dgm:t>
    </dgm:pt>
    <dgm:pt modelId="{FBEE61F6-2FEF-4282-ADD5-F34945FACF0F}" type="parTrans" cxnId="{8A7BB1E8-A9CC-4848-B7BB-C909FF4844EE}">
      <dgm:prSet/>
      <dgm:spPr/>
      <dgm:t>
        <a:bodyPr/>
        <a:lstStyle/>
        <a:p>
          <a:endParaRPr lang="ru-RU"/>
        </a:p>
      </dgm:t>
    </dgm:pt>
    <dgm:pt modelId="{004A185A-9D5F-4A21-AACB-26A88C51F081}" type="sibTrans" cxnId="{8A7BB1E8-A9CC-4848-B7BB-C909FF4844EE}">
      <dgm:prSet/>
      <dgm:spPr/>
      <dgm:t>
        <a:bodyPr/>
        <a:lstStyle/>
        <a:p>
          <a:endParaRPr lang="ru-RU"/>
        </a:p>
      </dgm:t>
    </dgm:pt>
    <dgm:pt modelId="{AEDD3EB1-3B18-45E8-BC81-F7129D4A485F}">
      <dgm:prSet phldrT="[Текст]"/>
      <dgm:spPr/>
      <dgm:t>
        <a:bodyPr/>
        <a:lstStyle/>
        <a:p>
          <a:endParaRPr lang="ru-RU" dirty="0"/>
        </a:p>
      </dgm:t>
    </dgm:pt>
    <dgm:pt modelId="{F56ED184-D724-4497-81E8-9167440F471F}" type="parTrans" cxnId="{B33C311A-D74A-42F8-9CC7-06F3BAB36448}">
      <dgm:prSet/>
      <dgm:spPr/>
      <dgm:t>
        <a:bodyPr/>
        <a:lstStyle/>
        <a:p>
          <a:endParaRPr lang="ru-RU"/>
        </a:p>
      </dgm:t>
    </dgm:pt>
    <dgm:pt modelId="{C4E01DB4-33B2-43A1-9659-0E5963C1B147}" type="sibTrans" cxnId="{B33C311A-D74A-42F8-9CC7-06F3BAB36448}">
      <dgm:prSet/>
      <dgm:spPr/>
      <dgm:t>
        <a:bodyPr/>
        <a:lstStyle/>
        <a:p>
          <a:endParaRPr lang="ru-RU"/>
        </a:p>
      </dgm:t>
    </dgm:pt>
    <dgm:pt modelId="{EB7ECC51-7759-4499-8693-877F1E818726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Питание</a:t>
          </a:r>
          <a:endParaRPr lang="ru-RU" b="1" dirty="0">
            <a:solidFill>
              <a:srgbClr val="7030A0"/>
            </a:solidFill>
          </a:endParaRPr>
        </a:p>
      </dgm:t>
    </dgm:pt>
    <dgm:pt modelId="{EF483209-BCA2-40F9-A002-930D202A0AE5}" type="sibTrans" cxnId="{D1902665-6117-4536-A25D-E97E316234CD}">
      <dgm:prSet/>
      <dgm:spPr/>
      <dgm:t>
        <a:bodyPr/>
        <a:lstStyle/>
        <a:p>
          <a:endParaRPr lang="ru-RU"/>
        </a:p>
      </dgm:t>
    </dgm:pt>
    <dgm:pt modelId="{271F030F-F695-472B-B500-6A35703B6535}" type="parTrans" cxnId="{D1902665-6117-4536-A25D-E97E316234CD}">
      <dgm:prSet/>
      <dgm:spPr/>
      <dgm:t>
        <a:bodyPr/>
        <a:lstStyle/>
        <a:p>
          <a:endParaRPr lang="ru-RU"/>
        </a:p>
      </dgm:t>
    </dgm:pt>
    <dgm:pt modelId="{F96BB453-9A79-4FFF-AC27-F5D99C2E4BED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</a:rPr>
            <a:t>Связь</a:t>
          </a:r>
          <a:r>
            <a:rPr lang="ru-RU" dirty="0" smtClean="0">
              <a:solidFill>
                <a:srgbClr val="7030A0"/>
              </a:solidFill>
            </a:rPr>
            <a:t> (обеспечение связи с менеджерами направлений)</a:t>
          </a:r>
          <a:endParaRPr lang="ru-RU" dirty="0">
            <a:solidFill>
              <a:srgbClr val="7030A0"/>
            </a:solidFill>
          </a:endParaRPr>
        </a:p>
      </dgm:t>
    </dgm:pt>
    <dgm:pt modelId="{EC33680F-BBB5-4544-A888-F059D109C1E5}" type="sibTrans" cxnId="{383D25ED-7FE1-49BE-887F-04888BDF3EBC}">
      <dgm:prSet/>
      <dgm:spPr/>
      <dgm:t>
        <a:bodyPr/>
        <a:lstStyle/>
        <a:p>
          <a:endParaRPr lang="ru-RU"/>
        </a:p>
      </dgm:t>
    </dgm:pt>
    <dgm:pt modelId="{1D4920D6-13B3-4028-A506-75A99346E247}" type="parTrans" cxnId="{383D25ED-7FE1-49BE-887F-04888BDF3EBC}">
      <dgm:prSet/>
      <dgm:spPr/>
      <dgm:t>
        <a:bodyPr/>
        <a:lstStyle/>
        <a:p>
          <a:endParaRPr lang="ru-RU"/>
        </a:p>
      </dgm:t>
    </dgm:pt>
    <dgm:pt modelId="{EDAC30C0-CB08-4F82-B5D0-E54EAD883156}">
      <dgm:prSet phldrT="[Текст]" phldr="1"/>
      <dgm:spPr/>
      <dgm:t>
        <a:bodyPr/>
        <a:lstStyle/>
        <a:p>
          <a:endParaRPr lang="ru-RU" baseline="0" dirty="0">
            <a:solidFill>
              <a:schemeClr val="bg1"/>
            </a:solidFill>
          </a:endParaRPr>
        </a:p>
      </dgm:t>
    </dgm:pt>
    <dgm:pt modelId="{2FDB62E8-4DD1-4D4D-B616-B9D8139B94A9}" type="sibTrans" cxnId="{D825CBCC-8D1E-4E00-8CAB-6C872D33B21A}">
      <dgm:prSet/>
      <dgm:spPr/>
      <dgm:t>
        <a:bodyPr/>
        <a:lstStyle/>
        <a:p>
          <a:endParaRPr lang="ru-RU"/>
        </a:p>
      </dgm:t>
    </dgm:pt>
    <dgm:pt modelId="{F91723D8-A7F1-4798-B7C2-6861A62394AA}" type="parTrans" cxnId="{D825CBCC-8D1E-4E00-8CAB-6C872D33B21A}">
      <dgm:prSet/>
      <dgm:spPr/>
      <dgm:t>
        <a:bodyPr/>
        <a:lstStyle/>
        <a:p>
          <a:endParaRPr lang="ru-RU"/>
        </a:p>
      </dgm:t>
    </dgm:pt>
    <dgm:pt modelId="{8FA1115F-8FD5-4325-8A50-1D25013AD46A}" type="pres">
      <dgm:prSet presAssocID="{BD23641C-E0F2-42D4-B8D8-62979B5266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548148-B7DF-44A7-975E-B91C19808655}" type="pres">
      <dgm:prSet presAssocID="{F921504B-E32D-480F-B173-A69822183270}" presName="composite" presStyleCnt="0"/>
      <dgm:spPr/>
    </dgm:pt>
    <dgm:pt modelId="{5150B4D0-E6B2-47D0-B3F6-016786104AA9}" type="pres">
      <dgm:prSet presAssocID="{F921504B-E32D-480F-B173-A6982218327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4919A-7BB4-47F7-A263-3A8988AC346A}" type="pres">
      <dgm:prSet presAssocID="{F921504B-E32D-480F-B173-A6982218327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8672B-7875-4881-8D07-90D7D11C534F}" type="pres">
      <dgm:prSet presAssocID="{9A2B960F-9F91-4A4A-9157-F384502B4719}" presName="sp" presStyleCnt="0"/>
      <dgm:spPr/>
    </dgm:pt>
    <dgm:pt modelId="{781CB6DA-4D66-4D5F-96F1-3C17C4305528}" type="pres">
      <dgm:prSet presAssocID="{C4581F1C-F95A-4DE6-A9CF-25D0E1CA6051}" presName="composite" presStyleCnt="0"/>
      <dgm:spPr/>
    </dgm:pt>
    <dgm:pt modelId="{9C1F0407-D6BF-4DC7-AF21-67BA5F1CF039}" type="pres">
      <dgm:prSet presAssocID="{C4581F1C-F95A-4DE6-A9CF-25D0E1CA605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D0F4B-EAB4-45C5-880D-36BAAECC4F5F}" type="pres">
      <dgm:prSet presAssocID="{C4581F1C-F95A-4DE6-A9CF-25D0E1CA605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E9A19-8CC0-479D-8CA6-733A18E52657}" type="pres">
      <dgm:prSet presAssocID="{558F8241-AD53-464A-9C48-70ABB565D5B1}" presName="sp" presStyleCnt="0"/>
      <dgm:spPr/>
    </dgm:pt>
    <dgm:pt modelId="{CFE8B499-5A0F-497F-81BD-1AB262FDF936}" type="pres">
      <dgm:prSet presAssocID="{BFB23E08-697D-4F20-8AA6-AB8866CF044A}" presName="composite" presStyleCnt="0"/>
      <dgm:spPr/>
    </dgm:pt>
    <dgm:pt modelId="{22720F15-B50B-480F-901E-DB10E8FFE9DF}" type="pres">
      <dgm:prSet presAssocID="{BFB23E08-697D-4F20-8AA6-AB8866CF044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2575A-2638-4F30-9415-D710D239A8E0}" type="pres">
      <dgm:prSet presAssocID="{BFB23E08-697D-4F20-8AA6-AB8866CF044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29F134-9902-4296-AB13-E6E06D87FD77}" type="pres">
      <dgm:prSet presAssocID="{CDCD97CA-268F-455B-AC4B-05CC69C45802}" presName="sp" presStyleCnt="0"/>
      <dgm:spPr/>
    </dgm:pt>
    <dgm:pt modelId="{7D5D1E58-DFFA-405D-8B36-D2FB0B74E325}" type="pres">
      <dgm:prSet presAssocID="{EDAC30C0-CB08-4F82-B5D0-E54EAD883156}" presName="composite" presStyleCnt="0"/>
      <dgm:spPr/>
    </dgm:pt>
    <dgm:pt modelId="{599F4FCC-7D3E-4CE7-8597-AD53ABC81DDC}" type="pres">
      <dgm:prSet presAssocID="{EDAC30C0-CB08-4F82-B5D0-E54EAD883156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1E946-33C7-4C8C-9741-82E1BE16CC7E}" type="pres">
      <dgm:prSet presAssocID="{EDAC30C0-CB08-4F82-B5D0-E54EAD883156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698A2-0C9D-4164-952E-DB9B9BFF37BF}" type="pres">
      <dgm:prSet presAssocID="{2FDB62E8-4DD1-4D4D-B616-B9D8139B94A9}" presName="sp" presStyleCnt="0"/>
      <dgm:spPr/>
    </dgm:pt>
    <dgm:pt modelId="{F7FD855A-64D9-43A2-8ABB-16374E98AD65}" type="pres">
      <dgm:prSet presAssocID="{4D305536-7D55-4CD2-8B19-510D1B56438B}" presName="composite" presStyleCnt="0"/>
      <dgm:spPr/>
    </dgm:pt>
    <dgm:pt modelId="{00970FFB-E9EF-426C-93E9-09C9AEB1041A}" type="pres">
      <dgm:prSet presAssocID="{4D305536-7D55-4CD2-8B19-510D1B56438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5402B-9307-48F1-A5A4-43A26C7DCA84}" type="pres">
      <dgm:prSet presAssocID="{4D305536-7D55-4CD2-8B19-510D1B56438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BCA9-8F7E-44F3-AF67-A1E23DC62BE1}" type="pres">
      <dgm:prSet presAssocID="{60C25099-5CBD-4049-BEFF-B645D3D6F46E}" presName="sp" presStyleCnt="0"/>
      <dgm:spPr/>
    </dgm:pt>
    <dgm:pt modelId="{53B68E16-5AB0-469E-8A3E-F27DB216C750}" type="pres">
      <dgm:prSet presAssocID="{AEDD3EB1-3B18-45E8-BC81-F7129D4A485F}" presName="composite" presStyleCnt="0"/>
      <dgm:spPr/>
    </dgm:pt>
    <dgm:pt modelId="{C507540F-70E8-4B7D-996E-03373326D105}" type="pres">
      <dgm:prSet presAssocID="{AEDD3EB1-3B18-45E8-BC81-F7129D4A485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B7C67-BDF2-49B8-BC54-0FD0A404227E}" type="pres">
      <dgm:prSet presAssocID="{AEDD3EB1-3B18-45E8-BC81-F7129D4A485F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725DDF-A518-4BEF-B373-FFD5E9275067}" type="presOf" srcId="{EB7ECC51-7759-4499-8693-877F1E818726}" destId="{F314919A-7BB4-47F7-A263-3A8988AC346A}" srcOrd="0" destOrd="0" presId="urn:microsoft.com/office/officeart/2005/8/layout/chevron2"/>
    <dgm:cxn modelId="{B33C311A-D74A-42F8-9CC7-06F3BAB36448}" srcId="{BD23641C-E0F2-42D4-B8D8-62979B5266D2}" destId="{AEDD3EB1-3B18-45E8-BC81-F7129D4A485F}" srcOrd="5" destOrd="0" parTransId="{F56ED184-D724-4497-81E8-9167440F471F}" sibTransId="{C4E01DB4-33B2-43A1-9659-0E5963C1B147}"/>
    <dgm:cxn modelId="{B4089730-A048-4A21-B31B-9CDF3F7F4A15}" type="presOf" srcId="{44E56592-0B81-4525-AE9E-68259CE1CEA5}" destId="{6712575A-2638-4F30-9415-D710D239A8E0}" srcOrd="0" destOrd="0" presId="urn:microsoft.com/office/officeart/2005/8/layout/chevron2"/>
    <dgm:cxn modelId="{185C6E2D-3328-4B5C-9673-E16FAEB64078}" srcId="{4D305536-7D55-4CD2-8B19-510D1B56438B}" destId="{B8334D5B-5F18-4970-8CF5-F6C6E236B836}" srcOrd="0" destOrd="0" parTransId="{22D64393-54A3-4789-9550-33B3D1A1CE31}" sibTransId="{642C271B-9862-4D91-94BC-02F379611983}"/>
    <dgm:cxn modelId="{522C4C14-852D-4BEC-B697-899B184EC7E2}" type="presOf" srcId="{899ADC71-89F3-4FB0-994F-FB5F3FE481C3}" destId="{2A6B7C67-BDF2-49B8-BC54-0FD0A404227E}" srcOrd="0" destOrd="0" presId="urn:microsoft.com/office/officeart/2005/8/layout/chevron2"/>
    <dgm:cxn modelId="{5A469B9C-2987-43E2-A7CD-0B2E83C6B29F}" srcId="{BD23641C-E0F2-42D4-B8D8-62979B5266D2}" destId="{F921504B-E32D-480F-B173-A69822183270}" srcOrd="0" destOrd="0" parTransId="{C5CD61F2-0A11-41C6-9D52-32C4E4F24D2A}" sibTransId="{9A2B960F-9F91-4A4A-9157-F384502B4719}"/>
    <dgm:cxn modelId="{76F0FD8A-6E0A-4F23-B278-E5DCC6BB9FAA}" type="presOf" srcId="{EDAC30C0-CB08-4F82-B5D0-E54EAD883156}" destId="{599F4FCC-7D3E-4CE7-8597-AD53ABC81DDC}" srcOrd="0" destOrd="0" presId="urn:microsoft.com/office/officeart/2005/8/layout/chevron2"/>
    <dgm:cxn modelId="{D474575B-94D5-4CC0-B7A1-5A171B1ACAE0}" type="presOf" srcId="{AEDD3EB1-3B18-45E8-BC81-F7129D4A485F}" destId="{C507540F-70E8-4B7D-996E-03373326D105}" srcOrd="0" destOrd="0" presId="urn:microsoft.com/office/officeart/2005/8/layout/chevron2"/>
    <dgm:cxn modelId="{D825CBCC-8D1E-4E00-8CAB-6C872D33B21A}" srcId="{BD23641C-E0F2-42D4-B8D8-62979B5266D2}" destId="{EDAC30C0-CB08-4F82-B5D0-E54EAD883156}" srcOrd="3" destOrd="0" parTransId="{F91723D8-A7F1-4798-B7C2-6861A62394AA}" sibTransId="{2FDB62E8-4DD1-4D4D-B616-B9D8139B94A9}"/>
    <dgm:cxn modelId="{73F27478-08A8-4C8D-B59A-1C802149B0C3}" srcId="{C4581F1C-F95A-4DE6-A9CF-25D0E1CA6051}" destId="{5F25B17E-A521-4854-9AE9-6FB36BDF0549}" srcOrd="0" destOrd="0" parTransId="{9ACB77A5-1B3C-4557-B9A2-BBD90824849C}" sibTransId="{AE899C4D-5E54-4C06-AC01-707E978C45F3}"/>
    <dgm:cxn modelId="{EF4F88A4-4A2E-45B3-A243-B9B1B0BF5F72}" srcId="{BD23641C-E0F2-42D4-B8D8-62979B5266D2}" destId="{4D305536-7D55-4CD2-8B19-510D1B56438B}" srcOrd="4" destOrd="0" parTransId="{91D3BA2B-2385-425D-A033-53796957B8BC}" sibTransId="{60C25099-5CBD-4049-BEFF-B645D3D6F46E}"/>
    <dgm:cxn modelId="{C136B7D8-033B-4941-BBAC-896ABA18C06E}" type="presOf" srcId="{F921504B-E32D-480F-B173-A69822183270}" destId="{5150B4D0-E6B2-47D0-B3F6-016786104AA9}" srcOrd="0" destOrd="0" presId="urn:microsoft.com/office/officeart/2005/8/layout/chevron2"/>
    <dgm:cxn modelId="{30372F02-87C7-484A-896A-A0A7F3CBC356}" type="presOf" srcId="{F96BB453-9A79-4FFF-AC27-F5D99C2E4BED}" destId="{0041E946-33C7-4C8C-9741-82E1BE16CC7E}" srcOrd="0" destOrd="0" presId="urn:microsoft.com/office/officeart/2005/8/layout/chevron2"/>
    <dgm:cxn modelId="{6611F7E3-0B25-4D94-BE85-7EE487C8E48C}" type="presOf" srcId="{BFB23E08-697D-4F20-8AA6-AB8866CF044A}" destId="{22720F15-B50B-480F-901E-DB10E8FFE9DF}" srcOrd="0" destOrd="0" presId="urn:microsoft.com/office/officeart/2005/8/layout/chevron2"/>
    <dgm:cxn modelId="{383D25ED-7FE1-49BE-887F-04888BDF3EBC}" srcId="{EDAC30C0-CB08-4F82-B5D0-E54EAD883156}" destId="{F96BB453-9A79-4FFF-AC27-F5D99C2E4BED}" srcOrd="0" destOrd="0" parTransId="{1D4920D6-13B3-4028-A506-75A99346E247}" sibTransId="{EC33680F-BBB5-4544-A888-F059D109C1E5}"/>
    <dgm:cxn modelId="{D326A057-2E67-4A60-BABC-6D63E87FD569}" srcId="{BFB23E08-697D-4F20-8AA6-AB8866CF044A}" destId="{44E56592-0B81-4525-AE9E-68259CE1CEA5}" srcOrd="0" destOrd="0" parTransId="{4F23D182-02A7-45EB-81A2-BB0EAB7F056C}" sibTransId="{6D8CAF3D-06E3-4B8A-97E4-D10CEF793FCA}"/>
    <dgm:cxn modelId="{FD499A15-5607-48CF-94FE-2E3E72682B39}" srcId="{BD23641C-E0F2-42D4-B8D8-62979B5266D2}" destId="{C4581F1C-F95A-4DE6-A9CF-25D0E1CA6051}" srcOrd="1" destOrd="0" parTransId="{9E338EF8-1703-47D7-814A-5DC42FA467CC}" sibTransId="{558F8241-AD53-464A-9C48-70ABB565D5B1}"/>
    <dgm:cxn modelId="{8A7BB1E8-A9CC-4848-B7BB-C909FF4844EE}" srcId="{AEDD3EB1-3B18-45E8-BC81-F7129D4A485F}" destId="{899ADC71-89F3-4FB0-994F-FB5F3FE481C3}" srcOrd="0" destOrd="0" parTransId="{FBEE61F6-2FEF-4282-ADD5-F34945FACF0F}" sibTransId="{004A185A-9D5F-4A21-AACB-26A88C51F081}"/>
    <dgm:cxn modelId="{5923BD21-31DA-4A60-B87C-BDF663AF7AD8}" srcId="{BD23641C-E0F2-42D4-B8D8-62979B5266D2}" destId="{BFB23E08-697D-4F20-8AA6-AB8866CF044A}" srcOrd="2" destOrd="0" parTransId="{DF51CF0C-9B4F-471A-B937-5E4B478AA079}" sibTransId="{CDCD97CA-268F-455B-AC4B-05CC69C45802}"/>
    <dgm:cxn modelId="{11CF8459-9950-4836-909B-167AC23AE48F}" type="presOf" srcId="{B8334D5B-5F18-4970-8CF5-F6C6E236B836}" destId="{A155402B-9307-48F1-A5A4-43A26C7DCA84}" srcOrd="0" destOrd="0" presId="urn:microsoft.com/office/officeart/2005/8/layout/chevron2"/>
    <dgm:cxn modelId="{466208BA-A081-4655-94C1-697B488E0E06}" type="presOf" srcId="{BD23641C-E0F2-42D4-B8D8-62979B5266D2}" destId="{8FA1115F-8FD5-4325-8A50-1D25013AD46A}" srcOrd="0" destOrd="0" presId="urn:microsoft.com/office/officeart/2005/8/layout/chevron2"/>
    <dgm:cxn modelId="{5CBCEEB0-0C5B-4EE8-B222-9DBFEF3A473F}" type="presOf" srcId="{5F25B17E-A521-4854-9AE9-6FB36BDF0549}" destId="{05DD0F4B-EAB4-45C5-880D-36BAAECC4F5F}" srcOrd="0" destOrd="0" presId="urn:microsoft.com/office/officeart/2005/8/layout/chevron2"/>
    <dgm:cxn modelId="{D1902665-6117-4536-A25D-E97E316234CD}" srcId="{F921504B-E32D-480F-B173-A69822183270}" destId="{EB7ECC51-7759-4499-8693-877F1E818726}" srcOrd="0" destOrd="0" parTransId="{271F030F-F695-472B-B500-6A35703B6535}" sibTransId="{EF483209-BCA2-40F9-A002-930D202A0AE5}"/>
    <dgm:cxn modelId="{889A1966-A5C7-4A2C-B07C-A0000F83804B}" type="presOf" srcId="{C4581F1C-F95A-4DE6-A9CF-25D0E1CA6051}" destId="{9C1F0407-D6BF-4DC7-AF21-67BA5F1CF039}" srcOrd="0" destOrd="0" presId="urn:microsoft.com/office/officeart/2005/8/layout/chevron2"/>
    <dgm:cxn modelId="{A6434780-4866-4EC2-93B2-F6A903E29DA7}" type="presOf" srcId="{4D305536-7D55-4CD2-8B19-510D1B56438B}" destId="{00970FFB-E9EF-426C-93E9-09C9AEB1041A}" srcOrd="0" destOrd="0" presId="urn:microsoft.com/office/officeart/2005/8/layout/chevron2"/>
    <dgm:cxn modelId="{E3C6BDA7-F048-4B0F-9FB1-992B2D092DFA}" type="presParOf" srcId="{8FA1115F-8FD5-4325-8A50-1D25013AD46A}" destId="{2A548148-B7DF-44A7-975E-B91C19808655}" srcOrd="0" destOrd="0" presId="urn:microsoft.com/office/officeart/2005/8/layout/chevron2"/>
    <dgm:cxn modelId="{64026F8B-53FA-4849-9227-172FDB90E63A}" type="presParOf" srcId="{2A548148-B7DF-44A7-975E-B91C19808655}" destId="{5150B4D0-E6B2-47D0-B3F6-016786104AA9}" srcOrd="0" destOrd="0" presId="urn:microsoft.com/office/officeart/2005/8/layout/chevron2"/>
    <dgm:cxn modelId="{D214080A-44D4-4B4A-A4A6-62E86188ABB7}" type="presParOf" srcId="{2A548148-B7DF-44A7-975E-B91C19808655}" destId="{F314919A-7BB4-47F7-A263-3A8988AC346A}" srcOrd="1" destOrd="0" presId="urn:microsoft.com/office/officeart/2005/8/layout/chevron2"/>
    <dgm:cxn modelId="{64DC52AE-3254-4C51-82EE-517F67CAD633}" type="presParOf" srcId="{8FA1115F-8FD5-4325-8A50-1D25013AD46A}" destId="{F2A8672B-7875-4881-8D07-90D7D11C534F}" srcOrd="1" destOrd="0" presId="urn:microsoft.com/office/officeart/2005/8/layout/chevron2"/>
    <dgm:cxn modelId="{722A1ADA-CF0F-4552-B290-1EA299F9D027}" type="presParOf" srcId="{8FA1115F-8FD5-4325-8A50-1D25013AD46A}" destId="{781CB6DA-4D66-4D5F-96F1-3C17C4305528}" srcOrd="2" destOrd="0" presId="urn:microsoft.com/office/officeart/2005/8/layout/chevron2"/>
    <dgm:cxn modelId="{B815AB80-1379-4D4B-B601-CF736E7E996E}" type="presParOf" srcId="{781CB6DA-4D66-4D5F-96F1-3C17C4305528}" destId="{9C1F0407-D6BF-4DC7-AF21-67BA5F1CF039}" srcOrd="0" destOrd="0" presId="urn:microsoft.com/office/officeart/2005/8/layout/chevron2"/>
    <dgm:cxn modelId="{890F7563-8551-414B-87CC-7E4A41445AD2}" type="presParOf" srcId="{781CB6DA-4D66-4D5F-96F1-3C17C4305528}" destId="{05DD0F4B-EAB4-45C5-880D-36BAAECC4F5F}" srcOrd="1" destOrd="0" presId="urn:microsoft.com/office/officeart/2005/8/layout/chevron2"/>
    <dgm:cxn modelId="{B86C2A94-F570-4860-B57B-B4F47E7B28E9}" type="presParOf" srcId="{8FA1115F-8FD5-4325-8A50-1D25013AD46A}" destId="{989E9A19-8CC0-479D-8CA6-733A18E52657}" srcOrd="3" destOrd="0" presId="urn:microsoft.com/office/officeart/2005/8/layout/chevron2"/>
    <dgm:cxn modelId="{6C30E4B0-8B5B-4DDE-B0E9-C89DA7CDA4C8}" type="presParOf" srcId="{8FA1115F-8FD5-4325-8A50-1D25013AD46A}" destId="{CFE8B499-5A0F-497F-81BD-1AB262FDF936}" srcOrd="4" destOrd="0" presId="urn:microsoft.com/office/officeart/2005/8/layout/chevron2"/>
    <dgm:cxn modelId="{E68C1B5E-5994-4630-B296-B6B884826685}" type="presParOf" srcId="{CFE8B499-5A0F-497F-81BD-1AB262FDF936}" destId="{22720F15-B50B-480F-901E-DB10E8FFE9DF}" srcOrd="0" destOrd="0" presId="urn:microsoft.com/office/officeart/2005/8/layout/chevron2"/>
    <dgm:cxn modelId="{C6521768-0FCE-43D7-BA26-C1C21469F302}" type="presParOf" srcId="{CFE8B499-5A0F-497F-81BD-1AB262FDF936}" destId="{6712575A-2638-4F30-9415-D710D239A8E0}" srcOrd="1" destOrd="0" presId="urn:microsoft.com/office/officeart/2005/8/layout/chevron2"/>
    <dgm:cxn modelId="{788C7B88-304D-484C-8898-562F227786BF}" type="presParOf" srcId="{8FA1115F-8FD5-4325-8A50-1D25013AD46A}" destId="{2F29F134-9902-4296-AB13-E6E06D87FD77}" srcOrd="5" destOrd="0" presId="urn:microsoft.com/office/officeart/2005/8/layout/chevron2"/>
    <dgm:cxn modelId="{1EA26880-51C2-45F8-8CB7-45AFC2E44038}" type="presParOf" srcId="{8FA1115F-8FD5-4325-8A50-1D25013AD46A}" destId="{7D5D1E58-DFFA-405D-8B36-D2FB0B74E325}" srcOrd="6" destOrd="0" presId="urn:microsoft.com/office/officeart/2005/8/layout/chevron2"/>
    <dgm:cxn modelId="{D651118B-F19C-400A-8A25-2607ABC61508}" type="presParOf" srcId="{7D5D1E58-DFFA-405D-8B36-D2FB0B74E325}" destId="{599F4FCC-7D3E-4CE7-8597-AD53ABC81DDC}" srcOrd="0" destOrd="0" presId="urn:microsoft.com/office/officeart/2005/8/layout/chevron2"/>
    <dgm:cxn modelId="{0864F896-2A6F-4EF9-945B-524E5B40C08D}" type="presParOf" srcId="{7D5D1E58-DFFA-405D-8B36-D2FB0B74E325}" destId="{0041E946-33C7-4C8C-9741-82E1BE16CC7E}" srcOrd="1" destOrd="0" presId="urn:microsoft.com/office/officeart/2005/8/layout/chevron2"/>
    <dgm:cxn modelId="{F57816C0-D5FB-4A13-8135-5062A286BC4D}" type="presParOf" srcId="{8FA1115F-8FD5-4325-8A50-1D25013AD46A}" destId="{2A2698A2-0C9D-4164-952E-DB9B9BFF37BF}" srcOrd="7" destOrd="0" presId="urn:microsoft.com/office/officeart/2005/8/layout/chevron2"/>
    <dgm:cxn modelId="{143336C3-8229-4DB9-8021-3FB1A1A709FF}" type="presParOf" srcId="{8FA1115F-8FD5-4325-8A50-1D25013AD46A}" destId="{F7FD855A-64D9-43A2-8ABB-16374E98AD65}" srcOrd="8" destOrd="0" presId="urn:microsoft.com/office/officeart/2005/8/layout/chevron2"/>
    <dgm:cxn modelId="{B47F3B94-1E9B-4C0E-B2FB-69B0CA33606D}" type="presParOf" srcId="{F7FD855A-64D9-43A2-8ABB-16374E98AD65}" destId="{00970FFB-E9EF-426C-93E9-09C9AEB1041A}" srcOrd="0" destOrd="0" presId="urn:microsoft.com/office/officeart/2005/8/layout/chevron2"/>
    <dgm:cxn modelId="{A2332443-C199-4C9E-AEF7-4760ECFBC226}" type="presParOf" srcId="{F7FD855A-64D9-43A2-8ABB-16374E98AD65}" destId="{A155402B-9307-48F1-A5A4-43A26C7DCA84}" srcOrd="1" destOrd="0" presId="urn:microsoft.com/office/officeart/2005/8/layout/chevron2"/>
    <dgm:cxn modelId="{B2551594-5514-4B65-9979-ED144758EFD1}" type="presParOf" srcId="{8FA1115F-8FD5-4325-8A50-1D25013AD46A}" destId="{06F0BCA9-8F7E-44F3-AF67-A1E23DC62BE1}" srcOrd="9" destOrd="0" presId="urn:microsoft.com/office/officeart/2005/8/layout/chevron2"/>
    <dgm:cxn modelId="{43BBA42B-B426-41BD-AB7D-C610A2D9A7D0}" type="presParOf" srcId="{8FA1115F-8FD5-4325-8A50-1D25013AD46A}" destId="{53B68E16-5AB0-469E-8A3E-F27DB216C750}" srcOrd="10" destOrd="0" presId="urn:microsoft.com/office/officeart/2005/8/layout/chevron2"/>
    <dgm:cxn modelId="{DB1AD0BE-194B-4A30-A111-FACD8C2E64E8}" type="presParOf" srcId="{53B68E16-5AB0-469E-8A3E-F27DB216C750}" destId="{C507540F-70E8-4B7D-996E-03373326D105}" srcOrd="0" destOrd="0" presId="urn:microsoft.com/office/officeart/2005/8/layout/chevron2"/>
    <dgm:cxn modelId="{6D898F05-9CEC-44E4-8FCB-F83C231B1D3C}" type="presParOf" srcId="{53B68E16-5AB0-469E-8A3E-F27DB216C750}" destId="{2A6B7C67-BDF2-49B8-BC54-0FD0A40422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7D7854-4736-4723-8DC0-86FAC4B443CF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DA2E3B8-803A-4CF9-9A00-24DB92C37C5A}">
      <dgm:prSet phldrT="[Текст]"/>
      <dgm:spPr/>
      <dgm:t>
        <a:bodyPr/>
        <a:lstStyle/>
        <a:p>
          <a:r>
            <a:rPr lang="ru-RU" dirty="0" smtClean="0"/>
            <a:t>Набор волонтёров</a:t>
          </a:r>
        </a:p>
        <a:p>
          <a:r>
            <a:rPr lang="ru-RU" dirty="0" smtClean="0"/>
            <a:t>(Ответственный: Департамент семейной и молодёжной политики города Москвы)</a:t>
          </a:r>
          <a:endParaRPr lang="ru-RU" dirty="0"/>
        </a:p>
      </dgm:t>
    </dgm:pt>
    <dgm:pt modelId="{463D5D17-C0CD-470D-961C-AB91E2868EDF}" type="parTrans" cxnId="{BF09CA8B-9E69-481D-94F2-81ACFD20FBA0}">
      <dgm:prSet/>
      <dgm:spPr/>
      <dgm:t>
        <a:bodyPr/>
        <a:lstStyle/>
        <a:p>
          <a:endParaRPr lang="ru-RU"/>
        </a:p>
      </dgm:t>
    </dgm:pt>
    <dgm:pt modelId="{00449E1C-0DD9-459B-9B78-206EF2A18172}" type="sibTrans" cxnId="{BF09CA8B-9E69-481D-94F2-81ACFD20FBA0}">
      <dgm:prSet/>
      <dgm:spPr/>
      <dgm:t>
        <a:bodyPr/>
        <a:lstStyle/>
        <a:p>
          <a:endParaRPr lang="ru-RU"/>
        </a:p>
      </dgm:t>
    </dgm:pt>
    <dgm:pt modelId="{37846653-519C-49E8-81EE-27638B3E4E5A}">
      <dgm:prSet phldrT="[Текст]"/>
      <dgm:spPr/>
      <dgm:t>
        <a:bodyPr/>
        <a:lstStyle/>
        <a:p>
          <a:r>
            <a:rPr lang="ru-RU" dirty="0" smtClean="0">
              <a:latin typeface="Candara" pitchFamily="34" charset="0"/>
              <a:cs typeface="Times New Roman" pitchFamily="18" charset="0"/>
            </a:rPr>
            <a:t>Определение мотивации участия </a:t>
          </a:r>
          <a:br>
            <a:rPr lang="ru-RU" dirty="0" smtClean="0">
              <a:latin typeface="Candara" pitchFamily="34" charset="0"/>
              <a:cs typeface="Times New Roman" pitchFamily="18" charset="0"/>
            </a:rPr>
          </a:br>
          <a:r>
            <a:rPr lang="ru-RU" dirty="0" smtClean="0">
              <a:latin typeface="Candara" pitchFamily="34" charset="0"/>
              <a:cs typeface="Times New Roman" pitchFamily="18" charset="0"/>
            </a:rPr>
            <a:t>в волонтёрской программе;</a:t>
          </a:r>
        </a:p>
      </dgm:t>
    </dgm:pt>
    <dgm:pt modelId="{73B3B91C-B8FE-4FC4-A0C2-5506483F28CE}" type="parTrans" cxnId="{5625AD91-656D-4B33-B2EC-9B21E8AD5FAA}">
      <dgm:prSet/>
      <dgm:spPr/>
      <dgm:t>
        <a:bodyPr/>
        <a:lstStyle/>
        <a:p>
          <a:endParaRPr lang="ru-RU"/>
        </a:p>
      </dgm:t>
    </dgm:pt>
    <dgm:pt modelId="{AA3CFBDC-C21B-4E9F-A7A6-F3CACA22015B}" type="sibTrans" cxnId="{5625AD91-656D-4B33-B2EC-9B21E8AD5FAA}">
      <dgm:prSet/>
      <dgm:spPr/>
      <dgm:t>
        <a:bodyPr/>
        <a:lstStyle/>
        <a:p>
          <a:endParaRPr lang="ru-RU"/>
        </a:p>
      </dgm:t>
    </dgm:pt>
    <dgm:pt modelId="{75E2FF1F-ECC4-47DF-9939-AB015C66C6B3}">
      <dgm:prSet phldrT="[Текст]"/>
      <dgm:spPr/>
      <dgm:t>
        <a:bodyPr/>
        <a:lstStyle/>
        <a:p>
          <a:r>
            <a:rPr lang="ru-RU" dirty="0" smtClean="0">
              <a:latin typeface="Candara" pitchFamily="34" charset="0"/>
              <a:cs typeface="Times New Roman" pitchFamily="18" charset="0"/>
            </a:rPr>
            <a:t>Соотнесение с позицией </a:t>
          </a:r>
          <a:br>
            <a:rPr lang="ru-RU" dirty="0" smtClean="0">
              <a:latin typeface="Candara" pitchFamily="34" charset="0"/>
              <a:cs typeface="Times New Roman" pitchFamily="18" charset="0"/>
            </a:rPr>
          </a:br>
          <a:r>
            <a:rPr lang="ru-RU" dirty="0" smtClean="0">
              <a:latin typeface="Candara" pitchFamily="34" charset="0"/>
              <a:cs typeface="Times New Roman" pitchFamily="18" charset="0"/>
            </a:rPr>
            <a:t>в функциональном направлении;</a:t>
          </a:r>
        </a:p>
      </dgm:t>
    </dgm:pt>
    <dgm:pt modelId="{71F230F2-7F04-46D1-8516-066BACC14E9F}" type="parTrans" cxnId="{E6D1A6BD-753E-4E8B-8B70-F22865DB557A}">
      <dgm:prSet/>
      <dgm:spPr/>
      <dgm:t>
        <a:bodyPr/>
        <a:lstStyle/>
        <a:p>
          <a:endParaRPr lang="ru-RU"/>
        </a:p>
      </dgm:t>
    </dgm:pt>
    <dgm:pt modelId="{3212353B-F865-48BB-94F6-E991B93FE311}" type="sibTrans" cxnId="{E6D1A6BD-753E-4E8B-8B70-F22865DB557A}">
      <dgm:prSet/>
      <dgm:spPr/>
      <dgm:t>
        <a:bodyPr/>
        <a:lstStyle/>
        <a:p>
          <a:endParaRPr lang="ru-RU"/>
        </a:p>
      </dgm:t>
    </dgm:pt>
    <dgm:pt modelId="{9B519319-A9F4-4954-A52C-8107CE147A65}">
      <dgm:prSet phldrT="[Текст]"/>
      <dgm:spPr/>
      <dgm:t>
        <a:bodyPr/>
        <a:lstStyle/>
        <a:p>
          <a:r>
            <a:rPr lang="ru-RU" dirty="0" smtClean="0"/>
            <a:t>Обучение волонтёров</a:t>
          </a:r>
        </a:p>
        <a:p>
          <a:r>
            <a:rPr lang="ru-RU" dirty="0" smtClean="0"/>
            <a:t>(Ответственный: Департамент физической культуры и спорта города Москвы) </a:t>
          </a:r>
          <a:endParaRPr lang="ru-RU" dirty="0"/>
        </a:p>
      </dgm:t>
    </dgm:pt>
    <dgm:pt modelId="{43EE4320-8265-476A-BA31-1416EC561AD1}" type="parTrans" cxnId="{3A12479E-4BEE-428A-8ED8-4D78264A2D3B}">
      <dgm:prSet/>
      <dgm:spPr/>
      <dgm:t>
        <a:bodyPr/>
        <a:lstStyle/>
        <a:p>
          <a:endParaRPr lang="ru-RU"/>
        </a:p>
      </dgm:t>
    </dgm:pt>
    <dgm:pt modelId="{B8725EE2-DF77-4FD7-A9F8-1392163379B5}" type="sibTrans" cxnId="{3A12479E-4BEE-428A-8ED8-4D78264A2D3B}">
      <dgm:prSet/>
      <dgm:spPr/>
      <dgm:t>
        <a:bodyPr/>
        <a:lstStyle/>
        <a:p>
          <a:endParaRPr lang="ru-RU"/>
        </a:p>
      </dgm:t>
    </dgm:pt>
    <dgm:pt modelId="{BF3E01A2-C12C-4476-B0C5-37DD45273192}">
      <dgm:prSet phldrT="[Текст]"/>
      <dgm:spPr/>
      <dgm:t>
        <a:bodyPr/>
        <a:lstStyle/>
        <a:p>
          <a:r>
            <a:rPr lang="ru-RU" dirty="0" smtClean="0"/>
            <a:t>Сопровождение волонтёров на объектах;</a:t>
          </a:r>
          <a:endParaRPr lang="ru-RU" dirty="0"/>
        </a:p>
      </dgm:t>
    </dgm:pt>
    <dgm:pt modelId="{210C8DE3-8276-434A-AEF9-C1B28425A9C2}" type="parTrans" cxnId="{189035F3-B9E4-47BE-AFEA-FD0D0C3EF059}">
      <dgm:prSet/>
      <dgm:spPr/>
      <dgm:t>
        <a:bodyPr/>
        <a:lstStyle/>
        <a:p>
          <a:endParaRPr lang="ru-RU"/>
        </a:p>
      </dgm:t>
    </dgm:pt>
    <dgm:pt modelId="{3E8FBF1A-54FA-4918-9ECA-F5533D9BF8FF}" type="sibTrans" cxnId="{189035F3-B9E4-47BE-AFEA-FD0D0C3EF059}">
      <dgm:prSet/>
      <dgm:spPr/>
      <dgm:t>
        <a:bodyPr/>
        <a:lstStyle/>
        <a:p>
          <a:endParaRPr lang="ru-RU"/>
        </a:p>
      </dgm:t>
    </dgm:pt>
    <dgm:pt modelId="{0B3C6F48-A683-4570-894A-BC84A24EA674}">
      <dgm:prSet phldrT="[Текст]"/>
      <dgm:spPr/>
      <dgm:t>
        <a:bodyPr/>
        <a:lstStyle/>
        <a:p>
          <a:r>
            <a:rPr lang="ru-RU" dirty="0" smtClean="0">
              <a:latin typeface="Candara" pitchFamily="34" charset="0"/>
              <a:cs typeface="Times New Roman" pitchFamily="18" charset="0"/>
            </a:rPr>
            <a:t>Определение уровня знания языка.</a:t>
          </a:r>
        </a:p>
      </dgm:t>
    </dgm:pt>
    <dgm:pt modelId="{5BF65525-26CE-4169-810F-EC8D72369895}" type="parTrans" cxnId="{E461D1DA-7A7A-47C6-9DD4-7C7ECCB697AA}">
      <dgm:prSet/>
      <dgm:spPr/>
      <dgm:t>
        <a:bodyPr/>
        <a:lstStyle/>
        <a:p>
          <a:endParaRPr lang="ru-RU"/>
        </a:p>
      </dgm:t>
    </dgm:pt>
    <dgm:pt modelId="{3BCB4D95-50EE-48F2-824C-0D50B1988271}" type="sibTrans" cxnId="{E461D1DA-7A7A-47C6-9DD4-7C7ECCB697AA}">
      <dgm:prSet/>
      <dgm:spPr/>
      <dgm:t>
        <a:bodyPr/>
        <a:lstStyle/>
        <a:p>
          <a:endParaRPr lang="ru-RU"/>
        </a:p>
      </dgm:t>
    </dgm:pt>
    <dgm:pt modelId="{584073D5-6DB2-4582-9039-146446EAD0B0}">
      <dgm:prSet phldrT="[Текст]"/>
      <dgm:spPr/>
      <dgm:t>
        <a:bodyPr/>
        <a:lstStyle/>
        <a:p>
          <a:r>
            <a:rPr lang="ru-RU" dirty="0" smtClean="0"/>
            <a:t>Координация работы волонтёров на событии</a:t>
          </a:r>
        </a:p>
        <a:p>
          <a:r>
            <a:rPr lang="ru-RU" dirty="0" smtClean="0"/>
            <a:t>(Ответственный: Департамент физической культуры и спорта города Москвы)</a:t>
          </a:r>
          <a:endParaRPr lang="ru-RU" dirty="0"/>
        </a:p>
      </dgm:t>
    </dgm:pt>
    <dgm:pt modelId="{397C813C-94DB-48EB-9BBF-7AE67C0E0BE2}" type="parTrans" cxnId="{AFC1DE56-2E6D-4EB6-8851-4BF52A68CA00}">
      <dgm:prSet/>
      <dgm:spPr/>
      <dgm:t>
        <a:bodyPr/>
        <a:lstStyle/>
        <a:p>
          <a:endParaRPr lang="ru-RU"/>
        </a:p>
      </dgm:t>
    </dgm:pt>
    <dgm:pt modelId="{70A85B6F-F9FE-4486-A419-55546E3938E9}" type="sibTrans" cxnId="{AFC1DE56-2E6D-4EB6-8851-4BF52A68CA00}">
      <dgm:prSet/>
      <dgm:spPr/>
      <dgm:t>
        <a:bodyPr/>
        <a:lstStyle/>
        <a:p>
          <a:endParaRPr lang="ru-RU"/>
        </a:p>
      </dgm:t>
    </dgm:pt>
    <dgm:pt modelId="{1392B85D-5722-44FD-913C-D517A65AB860}">
      <dgm:prSet/>
      <dgm:spPr/>
      <dgm:t>
        <a:bodyPr/>
        <a:lstStyle/>
        <a:p>
          <a:r>
            <a:rPr lang="ru-RU" dirty="0" smtClean="0">
              <a:latin typeface="Candara" pitchFamily="34" charset="0"/>
              <a:cs typeface="Times New Roman" pitchFamily="18" charset="0"/>
            </a:rPr>
            <a:t>Общее обучение (история Чемпионата, виды спорта, и т.д.);</a:t>
          </a:r>
          <a:endParaRPr lang="ru-RU" dirty="0"/>
        </a:p>
      </dgm:t>
    </dgm:pt>
    <dgm:pt modelId="{4009432A-E86B-4404-A154-6B0B57ECE18F}" type="parTrans" cxnId="{4555E606-F565-45B8-9A1E-5098362C25D6}">
      <dgm:prSet/>
      <dgm:spPr/>
      <dgm:t>
        <a:bodyPr/>
        <a:lstStyle/>
        <a:p>
          <a:endParaRPr lang="ru-RU"/>
        </a:p>
      </dgm:t>
    </dgm:pt>
    <dgm:pt modelId="{19E1EAA1-97C5-43C3-8ECB-C038238551C5}" type="sibTrans" cxnId="{4555E606-F565-45B8-9A1E-5098362C25D6}">
      <dgm:prSet/>
      <dgm:spPr/>
      <dgm:t>
        <a:bodyPr/>
        <a:lstStyle/>
        <a:p>
          <a:endParaRPr lang="ru-RU"/>
        </a:p>
      </dgm:t>
    </dgm:pt>
    <dgm:pt modelId="{881CBBFA-466C-4D3D-86F8-1491FB273B46}">
      <dgm:prSet/>
      <dgm:spPr/>
      <dgm:t>
        <a:bodyPr/>
        <a:lstStyle/>
        <a:p>
          <a:r>
            <a:rPr lang="ru-RU" dirty="0" smtClean="0">
              <a:latin typeface="Candara" pitchFamily="34" charset="0"/>
              <a:cs typeface="Times New Roman" pitchFamily="18" charset="0"/>
            </a:rPr>
            <a:t>Обучение на объекте;</a:t>
          </a:r>
          <a:endParaRPr lang="ru-RU" dirty="0">
            <a:latin typeface="Candara" pitchFamily="34" charset="0"/>
            <a:cs typeface="Times New Roman" pitchFamily="18" charset="0"/>
          </a:endParaRPr>
        </a:p>
      </dgm:t>
    </dgm:pt>
    <dgm:pt modelId="{B28353A5-54D4-4934-94EE-8988D4A3DC25}" type="parTrans" cxnId="{0DB2097F-4EA4-47D4-BF14-F242DF02FB85}">
      <dgm:prSet/>
      <dgm:spPr/>
      <dgm:t>
        <a:bodyPr/>
        <a:lstStyle/>
        <a:p>
          <a:endParaRPr lang="ru-RU"/>
        </a:p>
      </dgm:t>
    </dgm:pt>
    <dgm:pt modelId="{AF0F0744-BEA2-4478-AE11-359A23932AF4}" type="sibTrans" cxnId="{0DB2097F-4EA4-47D4-BF14-F242DF02FB85}">
      <dgm:prSet/>
      <dgm:spPr/>
      <dgm:t>
        <a:bodyPr/>
        <a:lstStyle/>
        <a:p>
          <a:endParaRPr lang="ru-RU"/>
        </a:p>
      </dgm:t>
    </dgm:pt>
    <dgm:pt modelId="{0E0980B9-ECDC-433A-883F-8FFB61603A9E}">
      <dgm:prSet/>
      <dgm:spPr/>
      <dgm:t>
        <a:bodyPr/>
        <a:lstStyle/>
        <a:p>
          <a:r>
            <a:rPr lang="ru-RU" dirty="0" smtClean="0">
              <a:latin typeface="Candara" pitchFamily="34" charset="0"/>
              <a:cs typeface="Times New Roman" pitchFamily="18" charset="0"/>
            </a:rPr>
            <a:t>Специальные тренинги для </a:t>
          </a:r>
          <a:r>
            <a:rPr lang="ru-RU" dirty="0" err="1" smtClean="0">
              <a:latin typeface="Candara" pitchFamily="34" charset="0"/>
              <a:cs typeface="Times New Roman" pitchFamily="18" charset="0"/>
            </a:rPr>
            <a:t>тим-лидеров</a:t>
          </a:r>
          <a:r>
            <a:rPr lang="ru-RU" dirty="0" smtClean="0">
              <a:latin typeface="Candara" pitchFamily="34" charset="0"/>
              <a:cs typeface="Times New Roman" pitchFamily="18" charset="0"/>
            </a:rPr>
            <a:t>.</a:t>
          </a:r>
          <a:endParaRPr lang="ru-RU" dirty="0">
            <a:latin typeface="Candara" pitchFamily="34" charset="0"/>
            <a:cs typeface="Times New Roman" pitchFamily="18" charset="0"/>
          </a:endParaRPr>
        </a:p>
      </dgm:t>
    </dgm:pt>
    <dgm:pt modelId="{DA705297-1F11-40BD-9E5E-91D5E75F1324}" type="parTrans" cxnId="{FA97031A-6327-47E2-AEF0-19EC5565A8BC}">
      <dgm:prSet/>
      <dgm:spPr/>
      <dgm:t>
        <a:bodyPr/>
        <a:lstStyle/>
        <a:p>
          <a:endParaRPr lang="ru-RU"/>
        </a:p>
      </dgm:t>
    </dgm:pt>
    <dgm:pt modelId="{F86CCD7D-E0E4-4583-B03C-18702F886F2C}" type="sibTrans" cxnId="{FA97031A-6327-47E2-AEF0-19EC5565A8BC}">
      <dgm:prSet/>
      <dgm:spPr/>
      <dgm:t>
        <a:bodyPr/>
        <a:lstStyle/>
        <a:p>
          <a:endParaRPr lang="ru-RU"/>
        </a:p>
      </dgm:t>
    </dgm:pt>
    <dgm:pt modelId="{46528AD2-0893-4C19-8A0C-94FA242C73B8}">
      <dgm:prSet phldrT="[Текст]"/>
      <dgm:spPr/>
      <dgm:t>
        <a:bodyPr/>
        <a:lstStyle/>
        <a:p>
          <a:r>
            <a:rPr lang="ru-RU" dirty="0" smtClean="0"/>
            <a:t>Отбор волонтёров</a:t>
          </a:r>
        </a:p>
        <a:p>
          <a:r>
            <a:rPr lang="ru-RU" dirty="0" smtClean="0"/>
            <a:t>(Ответственный: Департамент физической культуры и спорта города Москвы) </a:t>
          </a:r>
          <a:endParaRPr lang="ru-RU" dirty="0"/>
        </a:p>
      </dgm:t>
    </dgm:pt>
    <dgm:pt modelId="{E7C9172F-835C-4074-B697-6A4380A32FAF}" type="parTrans" cxnId="{D1100142-20BD-4190-8D7E-9ED59E581E96}">
      <dgm:prSet/>
      <dgm:spPr/>
      <dgm:t>
        <a:bodyPr/>
        <a:lstStyle/>
        <a:p>
          <a:endParaRPr lang="ru-RU"/>
        </a:p>
      </dgm:t>
    </dgm:pt>
    <dgm:pt modelId="{3F7227D5-D70B-4DD8-8AD4-215FB272E886}" type="sibTrans" cxnId="{D1100142-20BD-4190-8D7E-9ED59E581E96}">
      <dgm:prSet/>
      <dgm:spPr/>
      <dgm:t>
        <a:bodyPr/>
        <a:lstStyle/>
        <a:p>
          <a:endParaRPr lang="ru-RU"/>
        </a:p>
      </dgm:t>
    </dgm:pt>
    <dgm:pt modelId="{47825417-2729-498E-AC5D-12316B426902}">
      <dgm:prSet/>
      <dgm:spPr/>
      <dgm:t>
        <a:bodyPr/>
        <a:lstStyle/>
        <a:p>
          <a:r>
            <a:rPr lang="ru-RU" dirty="0" smtClean="0"/>
            <a:t>Презентации в вузах и молодёжных советах округов.</a:t>
          </a:r>
          <a:endParaRPr lang="ru-RU" dirty="0"/>
        </a:p>
      </dgm:t>
    </dgm:pt>
    <dgm:pt modelId="{FE7A88D6-CF3F-4972-8178-0ABB099077CE}" type="parTrans" cxnId="{7288333F-D382-4815-B573-300A651664C8}">
      <dgm:prSet/>
      <dgm:spPr/>
      <dgm:t>
        <a:bodyPr/>
        <a:lstStyle/>
        <a:p>
          <a:endParaRPr lang="ru-RU"/>
        </a:p>
      </dgm:t>
    </dgm:pt>
    <dgm:pt modelId="{3C90C490-8215-4002-8DF6-AB414157818F}" type="sibTrans" cxnId="{7288333F-D382-4815-B573-300A651664C8}">
      <dgm:prSet/>
      <dgm:spPr/>
      <dgm:t>
        <a:bodyPr/>
        <a:lstStyle/>
        <a:p>
          <a:endParaRPr lang="ru-RU"/>
        </a:p>
      </dgm:t>
    </dgm:pt>
    <dgm:pt modelId="{BDEDCD29-54F1-406C-AF5E-7E40B4D3536D}">
      <dgm:prSet phldrT="[Текст]"/>
      <dgm:spPr/>
      <dgm:t>
        <a:bodyPr/>
        <a:lstStyle/>
        <a:p>
          <a:r>
            <a:rPr lang="ru-RU" dirty="0" smtClean="0"/>
            <a:t>Отслеживание удовлетворения потребностей волонтеров и общего эмоционального настроя;</a:t>
          </a:r>
          <a:endParaRPr lang="ru-RU" dirty="0"/>
        </a:p>
      </dgm:t>
    </dgm:pt>
    <dgm:pt modelId="{3A20EAFA-EB1E-4B9A-99FD-8A17DBA3C1F6}" type="parTrans" cxnId="{6049F5CA-7EBB-46C3-AACC-6254FEE0CD0D}">
      <dgm:prSet/>
      <dgm:spPr/>
      <dgm:t>
        <a:bodyPr/>
        <a:lstStyle/>
        <a:p>
          <a:endParaRPr lang="ru-RU"/>
        </a:p>
      </dgm:t>
    </dgm:pt>
    <dgm:pt modelId="{6E0B7845-CCEB-475A-9ADD-A81C5601131B}" type="sibTrans" cxnId="{6049F5CA-7EBB-46C3-AACC-6254FEE0CD0D}">
      <dgm:prSet/>
      <dgm:spPr/>
      <dgm:t>
        <a:bodyPr/>
        <a:lstStyle/>
        <a:p>
          <a:endParaRPr lang="ru-RU"/>
        </a:p>
      </dgm:t>
    </dgm:pt>
    <dgm:pt modelId="{574DAB33-3EE5-4844-AE66-14BBDBA06F96}">
      <dgm:prSet phldrT="[Текст]"/>
      <dgm:spPr/>
      <dgm:t>
        <a:bodyPr/>
        <a:lstStyle/>
        <a:p>
          <a:r>
            <a:rPr lang="ru-RU" dirty="0" smtClean="0"/>
            <a:t>Помощь в решении трудных задач .</a:t>
          </a:r>
          <a:endParaRPr lang="ru-RU" dirty="0"/>
        </a:p>
      </dgm:t>
    </dgm:pt>
    <dgm:pt modelId="{04EE491C-7DAC-4941-83FA-98D1F7A8AD76}" type="parTrans" cxnId="{993F1A4E-A2EE-44A8-B219-CC26BBD9AC27}">
      <dgm:prSet/>
      <dgm:spPr/>
      <dgm:t>
        <a:bodyPr/>
        <a:lstStyle/>
        <a:p>
          <a:endParaRPr lang="ru-RU"/>
        </a:p>
      </dgm:t>
    </dgm:pt>
    <dgm:pt modelId="{923C16D4-FCA1-4471-A681-9D0E6ADC1627}" type="sibTrans" cxnId="{993F1A4E-A2EE-44A8-B219-CC26BBD9AC27}">
      <dgm:prSet/>
      <dgm:spPr/>
      <dgm:t>
        <a:bodyPr/>
        <a:lstStyle/>
        <a:p>
          <a:endParaRPr lang="ru-RU"/>
        </a:p>
      </dgm:t>
    </dgm:pt>
    <dgm:pt modelId="{943F95CB-7656-4258-970C-C9F2A333E6D1}" type="pres">
      <dgm:prSet presAssocID="{6E7D7854-4736-4723-8DC0-86FAC4B443C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87394F-D485-4BFA-B30D-FA2220255077}" type="pres">
      <dgm:prSet presAssocID="{7DA2E3B8-803A-4CF9-9A00-24DB92C37C5A}" presName="linNode" presStyleCnt="0"/>
      <dgm:spPr/>
    </dgm:pt>
    <dgm:pt modelId="{D189C290-92EE-419F-A1CD-0C0B03A9B1AE}" type="pres">
      <dgm:prSet presAssocID="{7DA2E3B8-803A-4CF9-9A00-24DB92C37C5A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CFFB6-672B-4D9B-BC5A-619FE88437D0}" type="pres">
      <dgm:prSet presAssocID="{7DA2E3B8-803A-4CF9-9A00-24DB92C37C5A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120EC-12BC-4F3E-9695-4E3278A12C97}" type="pres">
      <dgm:prSet presAssocID="{00449E1C-0DD9-459B-9B78-206EF2A18172}" presName="spacing" presStyleCnt="0"/>
      <dgm:spPr/>
    </dgm:pt>
    <dgm:pt modelId="{382CCAA6-DAAB-488B-ACF1-411830A3C3F1}" type="pres">
      <dgm:prSet presAssocID="{46528AD2-0893-4C19-8A0C-94FA242C73B8}" presName="linNode" presStyleCnt="0"/>
      <dgm:spPr/>
    </dgm:pt>
    <dgm:pt modelId="{00769F35-7669-4A20-9F89-82792B7780E5}" type="pres">
      <dgm:prSet presAssocID="{46528AD2-0893-4C19-8A0C-94FA242C73B8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411AD-7C52-4A0A-886C-6914549156B1}" type="pres">
      <dgm:prSet presAssocID="{46528AD2-0893-4C19-8A0C-94FA242C73B8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04E5D8-E960-458A-B7DA-DEE17457E67A}" type="pres">
      <dgm:prSet presAssocID="{3F7227D5-D70B-4DD8-8AD4-215FB272E886}" presName="spacing" presStyleCnt="0"/>
      <dgm:spPr/>
    </dgm:pt>
    <dgm:pt modelId="{3965EAD9-1D73-46C1-9E31-92BEAB4184CD}" type="pres">
      <dgm:prSet presAssocID="{9B519319-A9F4-4954-A52C-8107CE147A65}" presName="linNode" presStyleCnt="0"/>
      <dgm:spPr/>
    </dgm:pt>
    <dgm:pt modelId="{2ECC57B1-38A2-4C31-BCCC-566EBFBABBED}" type="pres">
      <dgm:prSet presAssocID="{9B519319-A9F4-4954-A52C-8107CE147A65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2884A-82CF-4D71-A676-7F6180B87B7D}" type="pres">
      <dgm:prSet presAssocID="{9B519319-A9F4-4954-A52C-8107CE147A65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2E563-A472-4124-91DF-D16902649318}" type="pres">
      <dgm:prSet presAssocID="{B8725EE2-DF77-4FD7-A9F8-1392163379B5}" presName="spacing" presStyleCnt="0"/>
      <dgm:spPr/>
    </dgm:pt>
    <dgm:pt modelId="{7145C983-7D5D-4A61-B6E9-E60515505F69}" type="pres">
      <dgm:prSet presAssocID="{584073D5-6DB2-4582-9039-146446EAD0B0}" presName="linNode" presStyleCnt="0"/>
      <dgm:spPr/>
    </dgm:pt>
    <dgm:pt modelId="{68D8DF43-A4F5-4C6D-A480-CF0B22C1ACB4}" type="pres">
      <dgm:prSet presAssocID="{584073D5-6DB2-4582-9039-146446EAD0B0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F1E18-E049-468D-BEAA-6749044DAA68}" type="pres">
      <dgm:prSet presAssocID="{584073D5-6DB2-4582-9039-146446EAD0B0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C1DE56-2E6D-4EB6-8851-4BF52A68CA00}" srcId="{6E7D7854-4736-4723-8DC0-86FAC4B443CF}" destId="{584073D5-6DB2-4582-9039-146446EAD0B0}" srcOrd="3" destOrd="0" parTransId="{397C813C-94DB-48EB-9BBF-7AE67C0E0BE2}" sibTransId="{70A85B6F-F9FE-4486-A419-55546E3938E9}"/>
    <dgm:cxn modelId="{7288333F-D382-4815-B573-300A651664C8}" srcId="{7DA2E3B8-803A-4CF9-9A00-24DB92C37C5A}" destId="{47825417-2729-498E-AC5D-12316B426902}" srcOrd="0" destOrd="0" parTransId="{FE7A88D6-CF3F-4972-8178-0ABB099077CE}" sibTransId="{3C90C490-8215-4002-8DF6-AB414157818F}"/>
    <dgm:cxn modelId="{993F1A4E-A2EE-44A8-B219-CC26BBD9AC27}" srcId="{584073D5-6DB2-4582-9039-146446EAD0B0}" destId="{574DAB33-3EE5-4844-AE66-14BBDBA06F96}" srcOrd="2" destOrd="0" parTransId="{04EE491C-7DAC-4941-83FA-98D1F7A8AD76}" sibTransId="{923C16D4-FCA1-4471-A681-9D0E6ADC1627}"/>
    <dgm:cxn modelId="{950ED085-5191-4025-AE2C-B16036E314B8}" type="presOf" srcId="{584073D5-6DB2-4582-9039-146446EAD0B0}" destId="{68D8DF43-A4F5-4C6D-A480-CF0B22C1ACB4}" srcOrd="0" destOrd="0" presId="urn:microsoft.com/office/officeart/2005/8/layout/vList6"/>
    <dgm:cxn modelId="{97C87BE5-7DDB-49D4-BB5E-B07BAE108A87}" type="presOf" srcId="{BF3E01A2-C12C-4476-B0C5-37DD45273192}" destId="{D1FF1E18-E049-468D-BEAA-6749044DAA68}" srcOrd="0" destOrd="0" presId="urn:microsoft.com/office/officeart/2005/8/layout/vList6"/>
    <dgm:cxn modelId="{9F1A6460-2F79-43A2-9E7A-ECBC96A2455E}" type="presOf" srcId="{0B3C6F48-A683-4570-894A-BC84A24EA674}" destId="{CB7411AD-7C52-4A0A-886C-6914549156B1}" srcOrd="0" destOrd="2" presId="urn:microsoft.com/office/officeart/2005/8/layout/vList6"/>
    <dgm:cxn modelId="{7888BCF6-45B0-4BA0-8AD5-DC03910B5BE0}" type="presOf" srcId="{46528AD2-0893-4C19-8A0C-94FA242C73B8}" destId="{00769F35-7669-4A20-9F89-82792B7780E5}" srcOrd="0" destOrd="0" presId="urn:microsoft.com/office/officeart/2005/8/layout/vList6"/>
    <dgm:cxn modelId="{BF09CA8B-9E69-481D-94F2-81ACFD20FBA0}" srcId="{6E7D7854-4736-4723-8DC0-86FAC4B443CF}" destId="{7DA2E3B8-803A-4CF9-9A00-24DB92C37C5A}" srcOrd="0" destOrd="0" parTransId="{463D5D17-C0CD-470D-961C-AB91E2868EDF}" sibTransId="{00449E1C-0DD9-459B-9B78-206EF2A18172}"/>
    <dgm:cxn modelId="{87AA026D-7DC6-4871-B812-BDF2F9C3562A}" type="presOf" srcId="{881CBBFA-466C-4D3D-86F8-1491FB273B46}" destId="{4CE2884A-82CF-4D71-A676-7F6180B87B7D}" srcOrd="0" destOrd="1" presId="urn:microsoft.com/office/officeart/2005/8/layout/vList6"/>
    <dgm:cxn modelId="{3A12479E-4BEE-428A-8ED8-4D78264A2D3B}" srcId="{6E7D7854-4736-4723-8DC0-86FAC4B443CF}" destId="{9B519319-A9F4-4954-A52C-8107CE147A65}" srcOrd="2" destOrd="0" parTransId="{43EE4320-8265-476A-BA31-1416EC561AD1}" sibTransId="{B8725EE2-DF77-4FD7-A9F8-1392163379B5}"/>
    <dgm:cxn modelId="{E1428670-B823-4161-A43D-6CF4FB40BA4E}" type="presOf" srcId="{0E0980B9-ECDC-433A-883F-8FFB61603A9E}" destId="{4CE2884A-82CF-4D71-A676-7F6180B87B7D}" srcOrd="0" destOrd="2" presId="urn:microsoft.com/office/officeart/2005/8/layout/vList6"/>
    <dgm:cxn modelId="{E61DB40C-2E90-4D47-93F3-3B77DE82E5F0}" type="presOf" srcId="{574DAB33-3EE5-4844-AE66-14BBDBA06F96}" destId="{D1FF1E18-E049-468D-BEAA-6749044DAA68}" srcOrd="0" destOrd="2" presId="urn:microsoft.com/office/officeart/2005/8/layout/vList6"/>
    <dgm:cxn modelId="{4555E606-F565-45B8-9A1E-5098362C25D6}" srcId="{9B519319-A9F4-4954-A52C-8107CE147A65}" destId="{1392B85D-5722-44FD-913C-D517A65AB860}" srcOrd="0" destOrd="0" parTransId="{4009432A-E86B-4404-A154-6B0B57ECE18F}" sibTransId="{19E1EAA1-97C5-43C3-8ECB-C038238551C5}"/>
    <dgm:cxn modelId="{6049F5CA-7EBB-46C3-AACC-6254FEE0CD0D}" srcId="{584073D5-6DB2-4582-9039-146446EAD0B0}" destId="{BDEDCD29-54F1-406C-AF5E-7E40B4D3536D}" srcOrd="1" destOrd="0" parTransId="{3A20EAFA-EB1E-4B9A-99FD-8A17DBA3C1F6}" sibTransId="{6E0B7845-CCEB-475A-9ADD-A81C5601131B}"/>
    <dgm:cxn modelId="{F1B4F0DD-085D-4FF1-9E3D-B09694E8577C}" type="presOf" srcId="{75E2FF1F-ECC4-47DF-9939-AB015C66C6B3}" destId="{CB7411AD-7C52-4A0A-886C-6914549156B1}" srcOrd="0" destOrd="1" presId="urn:microsoft.com/office/officeart/2005/8/layout/vList6"/>
    <dgm:cxn modelId="{0756E4E7-920E-4195-BE8A-CCE47DB56390}" type="presOf" srcId="{37846653-519C-49E8-81EE-27638B3E4E5A}" destId="{CB7411AD-7C52-4A0A-886C-6914549156B1}" srcOrd="0" destOrd="0" presId="urn:microsoft.com/office/officeart/2005/8/layout/vList6"/>
    <dgm:cxn modelId="{E461D1DA-7A7A-47C6-9DD4-7C7ECCB697AA}" srcId="{46528AD2-0893-4C19-8A0C-94FA242C73B8}" destId="{0B3C6F48-A683-4570-894A-BC84A24EA674}" srcOrd="2" destOrd="0" parTransId="{5BF65525-26CE-4169-810F-EC8D72369895}" sibTransId="{3BCB4D95-50EE-48F2-824C-0D50B1988271}"/>
    <dgm:cxn modelId="{FA97031A-6327-47E2-AEF0-19EC5565A8BC}" srcId="{9B519319-A9F4-4954-A52C-8107CE147A65}" destId="{0E0980B9-ECDC-433A-883F-8FFB61603A9E}" srcOrd="2" destOrd="0" parTransId="{DA705297-1F11-40BD-9E5E-91D5E75F1324}" sibTransId="{F86CCD7D-E0E4-4583-B03C-18702F886F2C}"/>
    <dgm:cxn modelId="{84865B6F-A54F-4FC1-96DA-107740DE4E7D}" type="presOf" srcId="{6E7D7854-4736-4723-8DC0-86FAC4B443CF}" destId="{943F95CB-7656-4258-970C-C9F2A333E6D1}" srcOrd="0" destOrd="0" presId="urn:microsoft.com/office/officeart/2005/8/layout/vList6"/>
    <dgm:cxn modelId="{F29E280C-B0E3-4D71-993F-2D86D3772B2A}" type="presOf" srcId="{BDEDCD29-54F1-406C-AF5E-7E40B4D3536D}" destId="{D1FF1E18-E049-468D-BEAA-6749044DAA68}" srcOrd="0" destOrd="1" presId="urn:microsoft.com/office/officeart/2005/8/layout/vList6"/>
    <dgm:cxn modelId="{189035F3-B9E4-47BE-AFEA-FD0D0C3EF059}" srcId="{584073D5-6DB2-4582-9039-146446EAD0B0}" destId="{BF3E01A2-C12C-4476-B0C5-37DD45273192}" srcOrd="0" destOrd="0" parTransId="{210C8DE3-8276-434A-AEF9-C1B28425A9C2}" sibTransId="{3E8FBF1A-54FA-4918-9ECA-F5533D9BF8FF}"/>
    <dgm:cxn modelId="{457CB0C5-620D-41EB-ADE6-8ACDC5802846}" type="presOf" srcId="{7DA2E3B8-803A-4CF9-9A00-24DB92C37C5A}" destId="{D189C290-92EE-419F-A1CD-0C0B03A9B1AE}" srcOrd="0" destOrd="0" presId="urn:microsoft.com/office/officeart/2005/8/layout/vList6"/>
    <dgm:cxn modelId="{0DB2097F-4EA4-47D4-BF14-F242DF02FB85}" srcId="{9B519319-A9F4-4954-A52C-8107CE147A65}" destId="{881CBBFA-466C-4D3D-86F8-1491FB273B46}" srcOrd="1" destOrd="0" parTransId="{B28353A5-54D4-4934-94EE-8988D4A3DC25}" sibTransId="{AF0F0744-BEA2-4478-AE11-359A23932AF4}"/>
    <dgm:cxn modelId="{18801B97-A9B9-457B-BF0A-FDF0B4235DAC}" type="presOf" srcId="{47825417-2729-498E-AC5D-12316B426902}" destId="{7C7CFFB6-672B-4D9B-BC5A-619FE88437D0}" srcOrd="0" destOrd="0" presId="urn:microsoft.com/office/officeart/2005/8/layout/vList6"/>
    <dgm:cxn modelId="{E6D1A6BD-753E-4E8B-8B70-F22865DB557A}" srcId="{46528AD2-0893-4C19-8A0C-94FA242C73B8}" destId="{75E2FF1F-ECC4-47DF-9939-AB015C66C6B3}" srcOrd="1" destOrd="0" parTransId="{71F230F2-7F04-46D1-8516-066BACC14E9F}" sibTransId="{3212353B-F865-48BB-94F6-E991B93FE311}"/>
    <dgm:cxn modelId="{3CF78CFB-05F6-49F6-A938-666AD4150B89}" type="presOf" srcId="{9B519319-A9F4-4954-A52C-8107CE147A65}" destId="{2ECC57B1-38A2-4C31-BCCC-566EBFBABBED}" srcOrd="0" destOrd="0" presId="urn:microsoft.com/office/officeart/2005/8/layout/vList6"/>
    <dgm:cxn modelId="{BA3A97F4-0DF4-4241-94A6-90336525A14C}" type="presOf" srcId="{1392B85D-5722-44FD-913C-D517A65AB860}" destId="{4CE2884A-82CF-4D71-A676-7F6180B87B7D}" srcOrd="0" destOrd="0" presId="urn:microsoft.com/office/officeart/2005/8/layout/vList6"/>
    <dgm:cxn modelId="{D1100142-20BD-4190-8D7E-9ED59E581E96}" srcId="{6E7D7854-4736-4723-8DC0-86FAC4B443CF}" destId="{46528AD2-0893-4C19-8A0C-94FA242C73B8}" srcOrd="1" destOrd="0" parTransId="{E7C9172F-835C-4074-B697-6A4380A32FAF}" sibTransId="{3F7227D5-D70B-4DD8-8AD4-215FB272E886}"/>
    <dgm:cxn modelId="{5625AD91-656D-4B33-B2EC-9B21E8AD5FAA}" srcId="{46528AD2-0893-4C19-8A0C-94FA242C73B8}" destId="{37846653-519C-49E8-81EE-27638B3E4E5A}" srcOrd="0" destOrd="0" parTransId="{73B3B91C-B8FE-4FC4-A0C2-5506483F28CE}" sibTransId="{AA3CFBDC-C21B-4E9F-A7A6-F3CACA22015B}"/>
    <dgm:cxn modelId="{04F4D8ED-EE5B-4377-9DE8-76D2872CC3B1}" type="presParOf" srcId="{943F95CB-7656-4258-970C-C9F2A333E6D1}" destId="{BC87394F-D485-4BFA-B30D-FA2220255077}" srcOrd="0" destOrd="0" presId="urn:microsoft.com/office/officeart/2005/8/layout/vList6"/>
    <dgm:cxn modelId="{74BD1130-0CFF-4EF3-821C-79469775C149}" type="presParOf" srcId="{BC87394F-D485-4BFA-B30D-FA2220255077}" destId="{D189C290-92EE-419F-A1CD-0C0B03A9B1AE}" srcOrd="0" destOrd="0" presId="urn:microsoft.com/office/officeart/2005/8/layout/vList6"/>
    <dgm:cxn modelId="{A600CB53-BBB9-47A9-A845-FE6775065A93}" type="presParOf" srcId="{BC87394F-D485-4BFA-B30D-FA2220255077}" destId="{7C7CFFB6-672B-4D9B-BC5A-619FE88437D0}" srcOrd="1" destOrd="0" presId="urn:microsoft.com/office/officeart/2005/8/layout/vList6"/>
    <dgm:cxn modelId="{53F9587A-3466-4FF2-94F9-D2E09C9280FF}" type="presParOf" srcId="{943F95CB-7656-4258-970C-C9F2A333E6D1}" destId="{8B8120EC-12BC-4F3E-9695-4E3278A12C97}" srcOrd="1" destOrd="0" presId="urn:microsoft.com/office/officeart/2005/8/layout/vList6"/>
    <dgm:cxn modelId="{0A7FB00E-7D08-4333-A03E-08BE10DD0072}" type="presParOf" srcId="{943F95CB-7656-4258-970C-C9F2A333E6D1}" destId="{382CCAA6-DAAB-488B-ACF1-411830A3C3F1}" srcOrd="2" destOrd="0" presId="urn:microsoft.com/office/officeart/2005/8/layout/vList6"/>
    <dgm:cxn modelId="{E4C108F7-DC1A-4E25-AC3D-CB92F2C9233F}" type="presParOf" srcId="{382CCAA6-DAAB-488B-ACF1-411830A3C3F1}" destId="{00769F35-7669-4A20-9F89-82792B7780E5}" srcOrd="0" destOrd="0" presId="urn:microsoft.com/office/officeart/2005/8/layout/vList6"/>
    <dgm:cxn modelId="{BEE604CF-7B7B-4103-88DA-6C2B4A8682B3}" type="presParOf" srcId="{382CCAA6-DAAB-488B-ACF1-411830A3C3F1}" destId="{CB7411AD-7C52-4A0A-886C-6914549156B1}" srcOrd="1" destOrd="0" presId="urn:microsoft.com/office/officeart/2005/8/layout/vList6"/>
    <dgm:cxn modelId="{2D7BA9F5-5B5C-45C9-9354-50EAB4DC52DD}" type="presParOf" srcId="{943F95CB-7656-4258-970C-C9F2A333E6D1}" destId="{A104E5D8-E960-458A-B7DA-DEE17457E67A}" srcOrd="3" destOrd="0" presId="urn:microsoft.com/office/officeart/2005/8/layout/vList6"/>
    <dgm:cxn modelId="{EDE7C158-3EFD-4388-8B3E-DAA667ACA2F0}" type="presParOf" srcId="{943F95CB-7656-4258-970C-C9F2A333E6D1}" destId="{3965EAD9-1D73-46C1-9E31-92BEAB4184CD}" srcOrd="4" destOrd="0" presId="urn:microsoft.com/office/officeart/2005/8/layout/vList6"/>
    <dgm:cxn modelId="{CAD1DB10-30BA-4C15-A3D2-D8B7CF3D6991}" type="presParOf" srcId="{3965EAD9-1D73-46C1-9E31-92BEAB4184CD}" destId="{2ECC57B1-38A2-4C31-BCCC-566EBFBABBED}" srcOrd="0" destOrd="0" presId="urn:microsoft.com/office/officeart/2005/8/layout/vList6"/>
    <dgm:cxn modelId="{AA1F42F9-13D2-4F5E-8927-D556033BCF09}" type="presParOf" srcId="{3965EAD9-1D73-46C1-9E31-92BEAB4184CD}" destId="{4CE2884A-82CF-4D71-A676-7F6180B87B7D}" srcOrd="1" destOrd="0" presId="urn:microsoft.com/office/officeart/2005/8/layout/vList6"/>
    <dgm:cxn modelId="{CDE6E3C8-F625-4B12-8A20-CCBDEFC4C207}" type="presParOf" srcId="{943F95CB-7656-4258-970C-C9F2A333E6D1}" destId="{35D2E563-A472-4124-91DF-D16902649318}" srcOrd="5" destOrd="0" presId="urn:microsoft.com/office/officeart/2005/8/layout/vList6"/>
    <dgm:cxn modelId="{C12DC3F5-2AC6-4D79-A04A-5832036B4E99}" type="presParOf" srcId="{943F95CB-7656-4258-970C-C9F2A333E6D1}" destId="{7145C983-7D5D-4A61-B6E9-E60515505F69}" srcOrd="6" destOrd="0" presId="urn:microsoft.com/office/officeart/2005/8/layout/vList6"/>
    <dgm:cxn modelId="{231C461E-4761-4C49-BD58-7D67D85BE25E}" type="presParOf" srcId="{7145C983-7D5D-4A61-B6E9-E60515505F69}" destId="{68D8DF43-A4F5-4C6D-A480-CF0B22C1ACB4}" srcOrd="0" destOrd="0" presId="urn:microsoft.com/office/officeart/2005/8/layout/vList6"/>
    <dgm:cxn modelId="{BCC2FDC2-C758-42DE-9A1D-EB995B03F790}" type="presParOf" srcId="{7145C983-7D5D-4A61-B6E9-E60515505F69}" destId="{D1FF1E18-E049-468D-BEAA-6749044DAA6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3BAFDCC-6A63-4289-A85E-4126D8F2D8BF}">
      <dsp:nvSpPr>
        <dsp:cNvPr id="0" name=""/>
        <dsp:cNvSpPr/>
      </dsp:nvSpPr>
      <dsp:spPr>
        <a:xfrm>
          <a:off x="1167103" y="-33115"/>
          <a:ext cx="4987386" cy="4987386"/>
        </a:xfrm>
        <a:prstGeom prst="circularArrow">
          <a:avLst>
            <a:gd name="adj1" fmla="val 5544"/>
            <a:gd name="adj2" fmla="val 330680"/>
            <a:gd name="adj3" fmla="val 14509259"/>
            <a:gd name="adj4" fmla="val 1695396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1EB9DB-F75C-443C-B5AC-19DDF56A596C}">
      <dsp:nvSpPr>
        <dsp:cNvPr id="0" name=""/>
        <dsp:cNvSpPr/>
      </dsp:nvSpPr>
      <dsp:spPr>
        <a:xfrm>
          <a:off x="2880851" y="788"/>
          <a:ext cx="1559891" cy="779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Возраст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rgbClr val="7030A0"/>
              </a:solidFill>
            </a:rPr>
            <a:t>(от 18 лет на 1 апреля 2013 года)</a:t>
          </a:r>
          <a:endParaRPr lang="ru-RU" sz="900" kern="1200" dirty="0">
            <a:solidFill>
              <a:srgbClr val="7030A0"/>
            </a:solidFill>
          </a:endParaRPr>
        </a:p>
      </dsp:txBody>
      <dsp:txXfrm>
        <a:off x="2880851" y="788"/>
        <a:ext cx="1559891" cy="779945"/>
      </dsp:txXfrm>
    </dsp:sp>
    <dsp:sp modelId="{48B66A1A-F71F-4B24-89B2-2F307B02010C}">
      <dsp:nvSpPr>
        <dsp:cNvPr id="0" name=""/>
        <dsp:cNvSpPr/>
      </dsp:nvSpPr>
      <dsp:spPr>
        <a:xfrm>
          <a:off x="4094485" y="801556"/>
          <a:ext cx="2458248" cy="779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Коммуникабельность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4094485" y="801556"/>
        <a:ext cx="2458248" cy="779945"/>
      </dsp:txXfrm>
    </dsp:sp>
    <dsp:sp modelId="{47C9EA46-E4AF-4254-BA27-A86CD0078B34}">
      <dsp:nvSpPr>
        <dsp:cNvPr id="0" name=""/>
        <dsp:cNvSpPr/>
      </dsp:nvSpPr>
      <dsp:spPr>
        <a:xfrm>
          <a:off x="4571477" y="2600867"/>
          <a:ext cx="2325626" cy="779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7030A0"/>
              </a:solidFill>
            </a:rPr>
            <a:t>Стрессоустойчивость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4571477" y="2600867"/>
        <a:ext cx="2325626" cy="779945"/>
      </dsp:txXfrm>
    </dsp:sp>
    <dsp:sp modelId="{10578C9E-A35D-4813-B642-DD8B9615BA27}">
      <dsp:nvSpPr>
        <dsp:cNvPr id="0" name=""/>
        <dsp:cNvSpPr/>
      </dsp:nvSpPr>
      <dsp:spPr>
        <a:xfrm>
          <a:off x="3646421" y="4043801"/>
          <a:ext cx="1874333" cy="779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7030A0"/>
              </a:solidFill>
            </a:rPr>
            <a:t>Проактивность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3646421" y="4043801"/>
        <a:ext cx="1874333" cy="779945"/>
      </dsp:txXfrm>
    </dsp:sp>
    <dsp:sp modelId="{AB7BCFE9-FDD7-4273-B233-99CC2DDACC68}">
      <dsp:nvSpPr>
        <dsp:cNvPr id="0" name=""/>
        <dsp:cNvSpPr/>
      </dsp:nvSpPr>
      <dsp:spPr>
        <a:xfrm>
          <a:off x="1958059" y="4043801"/>
          <a:ext cx="1559891" cy="779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rgbClr val="7030A0"/>
              </a:solidFill>
            </a:rPr>
            <a:t>Командность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1958059" y="4043801"/>
        <a:ext cx="1559891" cy="779945"/>
      </dsp:txXfrm>
    </dsp:sp>
    <dsp:sp modelId="{51FC14F5-C14A-4A43-8D2C-1E7B5DB6D366}">
      <dsp:nvSpPr>
        <dsp:cNvPr id="0" name=""/>
        <dsp:cNvSpPr/>
      </dsp:nvSpPr>
      <dsp:spPr>
        <a:xfrm>
          <a:off x="599928" y="2592283"/>
          <a:ext cx="2040509" cy="779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Организованность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599928" y="2592283"/>
        <a:ext cx="2040509" cy="779945"/>
      </dsp:txXfrm>
    </dsp:sp>
    <dsp:sp modelId="{3DBC4605-CC66-42DE-AD27-4A9BFAE0CD18}">
      <dsp:nvSpPr>
        <dsp:cNvPr id="0" name=""/>
        <dsp:cNvSpPr/>
      </dsp:nvSpPr>
      <dsp:spPr>
        <a:xfrm>
          <a:off x="864099" y="801556"/>
          <a:ext cx="2267769" cy="7799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Знание английского языка </a:t>
          </a:r>
          <a:br>
            <a:rPr lang="ru-RU" sz="1600" b="1" kern="1200" dirty="0" smtClean="0">
              <a:solidFill>
                <a:srgbClr val="7030A0"/>
              </a:solidFill>
            </a:rPr>
          </a:br>
          <a:r>
            <a:rPr lang="ru-RU" sz="900" kern="1200" dirty="0" smtClean="0">
              <a:solidFill>
                <a:srgbClr val="7030A0"/>
              </a:solidFill>
            </a:rPr>
            <a:t>(1 700 чел. с минимальным знанием разговорного английского)</a:t>
          </a:r>
          <a:endParaRPr lang="ru-RU" sz="900" kern="1200" dirty="0">
            <a:solidFill>
              <a:srgbClr val="7030A0"/>
            </a:solidFill>
          </a:endParaRPr>
        </a:p>
      </dsp:txBody>
      <dsp:txXfrm>
        <a:off x="864099" y="801556"/>
        <a:ext cx="2267769" cy="7799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201D0E-7DEC-4BCB-AC16-BE817B07A735}">
      <dsp:nvSpPr>
        <dsp:cNvPr id="0" name=""/>
        <dsp:cNvSpPr/>
      </dsp:nvSpPr>
      <dsp:spPr>
        <a:xfrm>
          <a:off x="0" y="0"/>
          <a:ext cx="8352928" cy="1179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Волонтёры-специалисты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ndara" pitchFamily="34" charset="0"/>
            </a:rPr>
            <a:t>Функциональные обязанности волонтёров-специалистов требуют специальных знаний и умений в области языкознания (иностранные языки), технической подготовки (</a:t>
          </a:r>
          <a:r>
            <a:rPr lang="en-US" sz="1400" kern="1200" dirty="0" smtClean="0">
              <a:latin typeface="Candara" pitchFamily="34" charset="0"/>
            </a:rPr>
            <a:t>IT</a:t>
          </a:r>
          <a:r>
            <a:rPr lang="ru-RU" sz="1400" kern="1200" dirty="0" smtClean="0">
              <a:latin typeface="Candara" pitchFamily="34" charset="0"/>
            </a:rPr>
            <a:t>-специалисты), медицинского образования и т.д.</a:t>
          </a:r>
          <a:endParaRPr lang="ru-RU" sz="1400" kern="1200" dirty="0"/>
        </a:p>
      </dsp:txBody>
      <dsp:txXfrm>
        <a:off x="1788584" y="0"/>
        <a:ext cx="6564343" cy="1179989"/>
      </dsp:txXfrm>
    </dsp:sp>
    <dsp:sp modelId="{B6EFA742-40E9-4B74-B69C-323F6FC0EB33}">
      <dsp:nvSpPr>
        <dsp:cNvPr id="0" name=""/>
        <dsp:cNvSpPr/>
      </dsp:nvSpPr>
      <dsp:spPr>
        <a:xfrm>
          <a:off x="117998" y="117998"/>
          <a:ext cx="1670585" cy="9439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9133B-5492-4A5A-ABB2-40FE05DA11CA}">
      <dsp:nvSpPr>
        <dsp:cNvPr id="0" name=""/>
        <dsp:cNvSpPr/>
      </dsp:nvSpPr>
      <dsp:spPr>
        <a:xfrm>
          <a:off x="0" y="1297988"/>
          <a:ext cx="8352928" cy="1179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Волонтёры общего профиля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ndara" pitchFamily="34" charset="0"/>
            </a:rPr>
            <a:t>Функциональные обязанности волонтёров общего  профиля не требуют каких-либо специальных знаний и умений</a:t>
          </a:r>
          <a:endParaRPr lang="ru-RU" sz="1400" kern="1200" dirty="0"/>
        </a:p>
      </dsp:txBody>
      <dsp:txXfrm>
        <a:off x="1788584" y="1297988"/>
        <a:ext cx="6564343" cy="1179989"/>
      </dsp:txXfrm>
    </dsp:sp>
    <dsp:sp modelId="{A6A4D717-8841-42E1-88FB-A1EDE826948B}">
      <dsp:nvSpPr>
        <dsp:cNvPr id="0" name=""/>
        <dsp:cNvSpPr/>
      </dsp:nvSpPr>
      <dsp:spPr>
        <a:xfrm>
          <a:off x="117998" y="1415987"/>
          <a:ext cx="1670585" cy="9439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00912-EFF2-4CE1-B3BE-26A7BE79F3B5}">
      <dsp:nvSpPr>
        <dsp:cNvPr id="0" name=""/>
        <dsp:cNvSpPr/>
      </dsp:nvSpPr>
      <dsp:spPr>
        <a:xfrm>
          <a:off x="0" y="2595977"/>
          <a:ext cx="8352928" cy="11799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Спортивные волонтёры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ndara" pitchFamily="34" charset="0"/>
            </a:rPr>
            <a:t>Волонтёры этой категории непосредственно заняты на спортивных аренах (полях), к ним могут предъявляться специфичные требования, связанные со знанием правил проведения соревнований и умением использовать спортивное оборудование и инвентарь</a:t>
          </a:r>
          <a:endParaRPr lang="ru-RU" sz="1400" kern="1200" dirty="0"/>
        </a:p>
      </dsp:txBody>
      <dsp:txXfrm>
        <a:off x="1788584" y="2595977"/>
        <a:ext cx="6564343" cy="1179989"/>
      </dsp:txXfrm>
    </dsp:sp>
    <dsp:sp modelId="{2DE50A93-F536-4F70-933D-E7D2929F714E}">
      <dsp:nvSpPr>
        <dsp:cNvPr id="0" name=""/>
        <dsp:cNvSpPr/>
      </dsp:nvSpPr>
      <dsp:spPr>
        <a:xfrm>
          <a:off x="117998" y="2713976"/>
          <a:ext cx="1670585" cy="9439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09C917-7D59-47BC-AE11-D4E4285EE644}">
      <dsp:nvSpPr>
        <dsp:cNvPr id="0" name=""/>
        <dsp:cNvSpPr/>
      </dsp:nvSpPr>
      <dsp:spPr>
        <a:xfrm>
          <a:off x="0" y="0"/>
          <a:ext cx="7776864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Встреча спортсменов (аэропорты, вокзалы) – 30 чел.</a:t>
          </a:r>
          <a:endParaRPr lang="ru-RU" sz="1500" b="1" kern="1200" dirty="0">
            <a:solidFill>
              <a:srgbClr val="7030A0"/>
            </a:solidFill>
          </a:endParaRPr>
        </a:p>
      </dsp:txBody>
      <dsp:txXfrm>
        <a:off x="0" y="0"/>
        <a:ext cx="7776864" cy="355680"/>
      </dsp:txXfrm>
    </dsp:sp>
    <dsp:sp modelId="{8C7446F8-8E9E-45DB-9231-FC3BE231169F}">
      <dsp:nvSpPr>
        <dsp:cNvPr id="0" name=""/>
        <dsp:cNvSpPr/>
      </dsp:nvSpPr>
      <dsp:spPr>
        <a:xfrm>
          <a:off x="0" y="376720"/>
          <a:ext cx="777686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Волонтёры - специалисты</a:t>
          </a:r>
          <a:endParaRPr lang="ru-RU" sz="1500" kern="1200" dirty="0"/>
        </a:p>
      </dsp:txBody>
      <dsp:txXfrm>
        <a:off x="0" y="376720"/>
        <a:ext cx="7776864" cy="314640"/>
      </dsp:txXfrm>
    </dsp:sp>
    <dsp:sp modelId="{45DB3C42-DA63-4674-9432-1BE8390014A6}">
      <dsp:nvSpPr>
        <dsp:cNvPr id="0" name=""/>
        <dsp:cNvSpPr/>
      </dsp:nvSpPr>
      <dsp:spPr>
        <a:xfrm>
          <a:off x="0" y="691360"/>
          <a:ext cx="7776864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Транспорт – 234 чел.</a:t>
          </a:r>
        </a:p>
      </dsp:txBody>
      <dsp:txXfrm>
        <a:off x="0" y="691360"/>
        <a:ext cx="7776864" cy="355680"/>
      </dsp:txXfrm>
    </dsp:sp>
    <dsp:sp modelId="{5D1EC07B-CB43-477B-AEA2-4D951924DF92}">
      <dsp:nvSpPr>
        <dsp:cNvPr id="0" name=""/>
        <dsp:cNvSpPr/>
      </dsp:nvSpPr>
      <dsp:spPr>
        <a:xfrm>
          <a:off x="0" y="1047040"/>
          <a:ext cx="777686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Волонтёры – специалисты, волонтёры общего профиля</a:t>
          </a:r>
          <a:endParaRPr lang="ru-RU" sz="1500" kern="1200" dirty="0"/>
        </a:p>
      </dsp:txBody>
      <dsp:txXfrm>
        <a:off x="0" y="1047040"/>
        <a:ext cx="7776864" cy="314640"/>
      </dsp:txXfrm>
    </dsp:sp>
    <dsp:sp modelId="{4BC98626-BDE0-4F18-8480-0C9C5F9FB765}">
      <dsp:nvSpPr>
        <dsp:cNvPr id="0" name=""/>
        <dsp:cNvSpPr/>
      </dsp:nvSpPr>
      <dsp:spPr>
        <a:xfrm>
          <a:off x="0" y="1361680"/>
          <a:ext cx="7776864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Атташе (сопровождение команд) – 400 чел.</a:t>
          </a:r>
        </a:p>
      </dsp:txBody>
      <dsp:txXfrm>
        <a:off x="0" y="1361680"/>
        <a:ext cx="7776864" cy="355680"/>
      </dsp:txXfrm>
    </dsp:sp>
    <dsp:sp modelId="{67115694-BCFC-4BD4-B2D7-95B80EF44C23}">
      <dsp:nvSpPr>
        <dsp:cNvPr id="0" name=""/>
        <dsp:cNvSpPr/>
      </dsp:nvSpPr>
      <dsp:spPr>
        <a:xfrm>
          <a:off x="0" y="1717360"/>
          <a:ext cx="777686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Волонтёры – специалисты</a:t>
          </a:r>
          <a:endParaRPr lang="ru-RU" sz="1500" kern="1200" dirty="0"/>
        </a:p>
      </dsp:txBody>
      <dsp:txXfrm>
        <a:off x="0" y="1717360"/>
        <a:ext cx="7776864" cy="314640"/>
      </dsp:txXfrm>
    </dsp:sp>
    <dsp:sp modelId="{40B3BEA3-C7F1-463A-8D5D-8DB386D1F226}">
      <dsp:nvSpPr>
        <dsp:cNvPr id="0" name=""/>
        <dsp:cNvSpPr/>
      </dsp:nvSpPr>
      <dsp:spPr>
        <a:xfrm>
          <a:off x="0" y="2032000"/>
          <a:ext cx="7776864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Аккредитация – 128 чел.</a:t>
          </a:r>
        </a:p>
      </dsp:txBody>
      <dsp:txXfrm>
        <a:off x="0" y="2032000"/>
        <a:ext cx="7776864" cy="355680"/>
      </dsp:txXfrm>
    </dsp:sp>
    <dsp:sp modelId="{42FE1D82-D19C-4B7D-B135-1645E1BF63A5}">
      <dsp:nvSpPr>
        <dsp:cNvPr id="0" name=""/>
        <dsp:cNvSpPr/>
      </dsp:nvSpPr>
      <dsp:spPr>
        <a:xfrm>
          <a:off x="0" y="2387680"/>
          <a:ext cx="777686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Волонтёры – специалисты</a:t>
          </a:r>
          <a:endParaRPr lang="ru-RU" sz="1500" kern="1200" dirty="0"/>
        </a:p>
      </dsp:txBody>
      <dsp:txXfrm>
        <a:off x="0" y="2387680"/>
        <a:ext cx="7776864" cy="314640"/>
      </dsp:txXfrm>
    </dsp:sp>
    <dsp:sp modelId="{F91E120D-17D6-4C11-AA9C-7AEF5C1EFD3E}">
      <dsp:nvSpPr>
        <dsp:cNvPr id="0" name=""/>
        <dsp:cNvSpPr/>
      </dsp:nvSpPr>
      <dsp:spPr>
        <a:xfrm>
          <a:off x="0" y="2702320"/>
          <a:ext cx="7776864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Гостиничный сервис – 216 чел.</a:t>
          </a:r>
        </a:p>
      </dsp:txBody>
      <dsp:txXfrm>
        <a:off x="0" y="2702320"/>
        <a:ext cx="7776864" cy="355680"/>
      </dsp:txXfrm>
    </dsp:sp>
    <dsp:sp modelId="{4030E17E-3B0D-47E4-A893-B36C2B8D7980}">
      <dsp:nvSpPr>
        <dsp:cNvPr id="0" name=""/>
        <dsp:cNvSpPr/>
      </dsp:nvSpPr>
      <dsp:spPr>
        <a:xfrm>
          <a:off x="0" y="3058000"/>
          <a:ext cx="777686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Волонтёры – специалисты, волонтёры общего профиля</a:t>
          </a:r>
          <a:endParaRPr lang="ru-RU" sz="1500" kern="1200" dirty="0"/>
        </a:p>
      </dsp:txBody>
      <dsp:txXfrm>
        <a:off x="0" y="3058000"/>
        <a:ext cx="7776864" cy="314640"/>
      </dsp:txXfrm>
    </dsp:sp>
    <dsp:sp modelId="{FAB8F8D5-1C22-461E-BEA6-1DC8E9726E4A}">
      <dsp:nvSpPr>
        <dsp:cNvPr id="0" name=""/>
        <dsp:cNvSpPr/>
      </dsp:nvSpPr>
      <dsp:spPr>
        <a:xfrm>
          <a:off x="0" y="3372640"/>
          <a:ext cx="7776864" cy="3556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Коммуникации и пресса – 284 чел.</a:t>
          </a:r>
        </a:p>
      </dsp:txBody>
      <dsp:txXfrm>
        <a:off x="0" y="3372640"/>
        <a:ext cx="7776864" cy="355680"/>
      </dsp:txXfrm>
    </dsp:sp>
    <dsp:sp modelId="{83844462-DE01-47B7-8E67-FEC239C91088}">
      <dsp:nvSpPr>
        <dsp:cNvPr id="0" name=""/>
        <dsp:cNvSpPr/>
      </dsp:nvSpPr>
      <dsp:spPr>
        <a:xfrm>
          <a:off x="0" y="3728319"/>
          <a:ext cx="7776864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91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500" kern="1200" dirty="0" smtClean="0"/>
            <a:t>Волонтёры - специалисты</a:t>
          </a:r>
          <a:endParaRPr lang="ru-RU" sz="1500" kern="1200" dirty="0"/>
        </a:p>
      </dsp:txBody>
      <dsp:txXfrm>
        <a:off x="0" y="3728319"/>
        <a:ext cx="7776864" cy="3146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577D55-446C-496F-A1E7-3E111F590850}">
      <dsp:nvSpPr>
        <dsp:cNvPr id="0" name=""/>
        <dsp:cNvSpPr/>
      </dsp:nvSpPr>
      <dsp:spPr>
        <a:xfrm>
          <a:off x="0" y="96608"/>
          <a:ext cx="7488832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Медицина – 48 чел.</a:t>
          </a:r>
          <a:endParaRPr lang="ru-RU" sz="1500" b="1" kern="1200" dirty="0">
            <a:solidFill>
              <a:srgbClr val="7030A0"/>
            </a:solidFill>
          </a:endParaRPr>
        </a:p>
      </dsp:txBody>
      <dsp:txXfrm>
        <a:off x="0" y="96608"/>
        <a:ext cx="7488832" cy="351000"/>
      </dsp:txXfrm>
    </dsp:sp>
    <dsp:sp modelId="{CCAFE6BD-3BB6-4E16-942B-7F3D93554C8C}">
      <dsp:nvSpPr>
        <dsp:cNvPr id="0" name=""/>
        <dsp:cNvSpPr/>
      </dsp:nvSpPr>
      <dsp:spPr>
        <a:xfrm>
          <a:off x="0" y="447608"/>
          <a:ext cx="748883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Волонтёры – специалисты, волонтёры общего профиля</a:t>
          </a:r>
          <a:endParaRPr lang="ru-RU" sz="1200" kern="1200" dirty="0"/>
        </a:p>
      </dsp:txBody>
      <dsp:txXfrm>
        <a:off x="0" y="447608"/>
        <a:ext cx="7488832" cy="248400"/>
      </dsp:txXfrm>
    </dsp:sp>
    <dsp:sp modelId="{ED0156B4-FADA-434C-9085-5643051668EC}">
      <dsp:nvSpPr>
        <dsp:cNvPr id="0" name=""/>
        <dsp:cNvSpPr/>
      </dsp:nvSpPr>
      <dsp:spPr>
        <a:xfrm>
          <a:off x="0" y="696008"/>
          <a:ext cx="7488832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Допинг-контроль – 225 чел.</a:t>
          </a:r>
        </a:p>
      </dsp:txBody>
      <dsp:txXfrm>
        <a:off x="0" y="696008"/>
        <a:ext cx="7488832" cy="351000"/>
      </dsp:txXfrm>
    </dsp:sp>
    <dsp:sp modelId="{D1711FA8-5006-4E73-8CEA-A42EF058B88E}">
      <dsp:nvSpPr>
        <dsp:cNvPr id="0" name=""/>
        <dsp:cNvSpPr/>
      </dsp:nvSpPr>
      <dsp:spPr>
        <a:xfrm>
          <a:off x="0" y="1047008"/>
          <a:ext cx="748883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Волонтёры – специалисты</a:t>
          </a:r>
          <a:endParaRPr lang="ru-RU" sz="1200" kern="1200" dirty="0"/>
        </a:p>
      </dsp:txBody>
      <dsp:txXfrm>
        <a:off x="0" y="1047008"/>
        <a:ext cx="7488832" cy="248400"/>
      </dsp:txXfrm>
    </dsp:sp>
    <dsp:sp modelId="{E9FD8044-2E30-47D3-A5EA-E2C5516C54AD}">
      <dsp:nvSpPr>
        <dsp:cNvPr id="0" name=""/>
        <dsp:cNvSpPr/>
      </dsp:nvSpPr>
      <dsp:spPr>
        <a:xfrm>
          <a:off x="0" y="1295408"/>
          <a:ext cx="7488832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Технологии – 222 чел.</a:t>
          </a:r>
        </a:p>
      </dsp:txBody>
      <dsp:txXfrm>
        <a:off x="0" y="1295408"/>
        <a:ext cx="7488832" cy="351000"/>
      </dsp:txXfrm>
    </dsp:sp>
    <dsp:sp modelId="{E349D54B-83BC-4D2B-AB0C-5D8762D08D82}">
      <dsp:nvSpPr>
        <dsp:cNvPr id="0" name=""/>
        <dsp:cNvSpPr/>
      </dsp:nvSpPr>
      <dsp:spPr>
        <a:xfrm>
          <a:off x="0" y="1646408"/>
          <a:ext cx="748883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Волонтёры – специалисты</a:t>
          </a:r>
          <a:endParaRPr lang="ru-RU" sz="1200" kern="1200" dirty="0"/>
        </a:p>
      </dsp:txBody>
      <dsp:txXfrm>
        <a:off x="0" y="1646408"/>
        <a:ext cx="7488832" cy="248400"/>
      </dsp:txXfrm>
    </dsp:sp>
    <dsp:sp modelId="{61CDDDEC-3D6E-434E-8C3D-A69599357414}">
      <dsp:nvSpPr>
        <dsp:cNvPr id="0" name=""/>
        <dsp:cNvSpPr/>
      </dsp:nvSpPr>
      <dsp:spPr>
        <a:xfrm>
          <a:off x="0" y="1894808"/>
          <a:ext cx="7488832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Презентации соревнований и церемонии – 50 чел.</a:t>
          </a:r>
        </a:p>
      </dsp:txBody>
      <dsp:txXfrm>
        <a:off x="0" y="1894808"/>
        <a:ext cx="7488832" cy="351000"/>
      </dsp:txXfrm>
    </dsp:sp>
    <dsp:sp modelId="{F07A8D7E-115C-4B82-9359-567A497720BF}">
      <dsp:nvSpPr>
        <dsp:cNvPr id="0" name=""/>
        <dsp:cNvSpPr/>
      </dsp:nvSpPr>
      <dsp:spPr>
        <a:xfrm>
          <a:off x="0" y="2245808"/>
          <a:ext cx="748883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Волонтёры – специалисты, волонтёры общего профиля</a:t>
          </a:r>
          <a:endParaRPr lang="ru-RU" sz="1200" kern="1200" dirty="0"/>
        </a:p>
      </dsp:txBody>
      <dsp:txXfrm>
        <a:off x="0" y="2245808"/>
        <a:ext cx="7488832" cy="248400"/>
      </dsp:txXfrm>
    </dsp:sp>
    <dsp:sp modelId="{6B9313C4-E3C1-4A44-81E2-A1FD54CCEBDA}">
      <dsp:nvSpPr>
        <dsp:cNvPr id="0" name=""/>
        <dsp:cNvSpPr/>
      </dsp:nvSpPr>
      <dsp:spPr>
        <a:xfrm>
          <a:off x="0" y="2494208"/>
          <a:ext cx="7488832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Обслуживание мероприятий – 256 чел.</a:t>
          </a:r>
        </a:p>
      </dsp:txBody>
      <dsp:txXfrm>
        <a:off x="0" y="2494208"/>
        <a:ext cx="7488832" cy="351000"/>
      </dsp:txXfrm>
    </dsp:sp>
    <dsp:sp modelId="{6070EA61-7D9F-4BBA-A727-4E65AD97FA0B}">
      <dsp:nvSpPr>
        <dsp:cNvPr id="0" name=""/>
        <dsp:cNvSpPr/>
      </dsp:nvSpPr>
      <dsp:spPr>
        <a:xfrm>
          <a:off x="0" y="2845208"/>
          <a:ext cx="748883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Волонтёры общего профиля</a:t>
          </a:r>
          <a:endParaRPr lang="ru-RU" sz="1200" kern="1200" dirty="0"/>
        </a:p>
      </dsp:txBody>
      <dsp:txXfrm>
        <a:off x="0" y="2845208"/>
        <a:ext cx="7488832" cy="248400"/>
      </dsp:txXfrm>
    </dsp:sp>
    <dsp:sp modelId="{BF85650E-E728-4216-8A94-B0D08B24FC45}">
      <dsp:nvSpPr>
        <dsp:cNvPr id="0" name=""/>
        <dsp:cNvSpPr/>
      </dsp:nvSpPr>
      <dsp:spPr>
        <a:xfrm>
          <a:off x="0" y="3093608"/>
          <a:ext cx="7488832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Конгресс Всемирной Федерации Лёгкой Атлетики – 50 чел.</a:t>
          </a:r>
        </a:p>
      </dsp:txBody>
      <dsp:txXfrm>
        <a:off x="0" y="3093608"/>
        <a:ext cx="7488832" cy="351000"/>
      </dsp:txXfrm>
    </dsp:sp>
    <dsp:sp modelId="{F4571993-0001-4340-A315-ADCE4A15E06C}">
      <dsp:nvSpPr>
        <dsp:cNvPr id="0" name=""/>
        <dsp:cNvSpPr/>
      </dsp:nvSpPr>
      <dsp:spPr>
        <a:xfrm>
          <a:off x="0" y="3444608"/>
          <a:ext cx="7488832" cy="24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Волонтёры – специалисты</a:t>
          </a:r>
          <a:endParaRPr lang="ru-RU" sz="1200" kern="1200" dirty="0"/>
        </a:p>
      </dsp:txBody>
      <dsp:txXfrm>
        <a:off x="0" y="3444608"/>
        <a:ext cx="7488832" cy="248400"/>
      </dsp:txXfrm>
    </dsp:sp>
    <dsp:sp modelId="{DA42D565-E752-4E71-ACDD-96C9948B302F}">
      <dsp:nvSpPr>
        <dsp:cNvPr id="0" name=""/>
        <dsp:cNvSpPr/>
      </dsp:nvSpPr>
      <dsp:spPr>
        <a:xfrm>
          <a:off x="0" y="3693008"/>
          <a:ext cx="7488832" cy="351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</a:rPr>
            <a:t>Помощь судьям, спортсменам на спортивных аренах – 700 чел.</a:t>
          </a:r>
        </a:p>
      </dsp:txBody>
      <dsp:txXfrm>
        <a:off x="0" y="3693008"/>
        <a:ext cx="7488832" cy="351000"/>
      </dsp:txXfrm>
    </dsp:sp>
    <dsp:sp modelId="{18983599-D6F7-4B79-B13B-0DEC113198A7}">
      <dsp:nvSpPr>
        <dsp:cNvPr id="0" name=""/>
        <dsp:cNvSpPr/>
      </dsp:nvSpPr>
      <dsp:spPr>
        <a:xfrm>
          <a:off x="0" y="4044008"/>
          <a:ext cx="7488832" cy="395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7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Спортивные волонтёры, волонтёры общего профиля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kern="1200" dirty="0"/>
        </a:p>
      </dsp:txBody>
      <dsp:txXfrm>
        <a:off x="0" y="4044008"/>
        <a:ext cx="7488832" cy="39588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50B4D0-E6B2-47D0-B3F6-016786104AA9}">
      <dsp:nvSpPr>
        <dsp:cNvPr id="0" name=""/>
        <dsp:cNvSpPr/>
      </dsp:nvSpPr>
      <dsp:spPr>
        <a:xfrm rot="5400000">
          <a:off x="-122091" y="124672"/>
          <a:ext cx="813940" cy="5697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baseline="0" dirty="0">
            <a:solidFill>
              <a:schemeClr val="bg1"/>
            </a:solidFill>
          </a:endParaRPr>
        </a:p>
      </dsp:txBody>
      <dsp:txXfrm rot="5400000">
        <a:off x="-122091" y="124672"/>
        <a:ext cx="813940" cy="569758"/>
      </dsp:txXfrm>
    </dsp:sp>
    <dsp:sp modelId="{F314919A-7BB4-47F7-A263-3A8988AC346A}">
      <dsp:nvSpPr>
        <dsp:cNvPr id="0" name=""/>
        <dsp:cNvSpPr/>
      </dsp:nvSpPr>
      <dsp:spPr>
        <a:xfrm rot="5400000">
          <a:off x="4016792" y="-3444453"/>
          <a:ext cx="529061" cy="742312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Питание</a:t>
          </a:r>
          <a:endParaRPr lang="ru-RU" sz="2000" b="1" kern="1200" dirty="0">
            <a:solidFill>
              <a:srgbClr val="7030A0"/>
            </a:solidFill>
          </a:endParaRPr>
        </a:p>
      </dsp:txBody>
      <dsp:txXfrm rot="5400000">
        <a:off x="4016792" y="-3444453"/>
        <a:ext cx="529061" cy="7423129"/>
      </dsp:txXfrm>
    </dsp:sp>
    <dsp:sp modelId="{9C1F0407-D6BF-4DC7-AF21-67BA5F1CF039}">
      <dsp:nvSpPr>
        <dsp:cNvPr id="0" name=""/>
        <dsp:cNvSpPr/>
      </dsp:nvSpPr>
      <dsp:spPr>
        <a:xfrm rot="5400000">
          <a:off x="-122091" y="839349"/>
          <a:ext cx="813940" cy="5697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2091" y="839349"/>
        <a:ext cx="813940" cy="569758"/>
      </dsp:txXfrm>
    </dsp:sp>
    <dsp:sp modelId="{05DD0F4B-EAB4-45C5-880D-36BAAECC4F5F}">
      <dsp:nvSpPr>
        <dsp:cNvPr id="0" name=""/>
        <dsp:cNvSpPr/>
      </dsp:nvSpPr>
      <dsp:spPr>
        <a:xfrm rot="5400000">
          <a:off x="4016792" y="-2729776"/>
          <a:ext cx="529061" cy="742312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Экипировка</a:t>
          </a:r>
          <a:r>
            <a:rPr lang="ru-RU" sz="2000" kern="1200" dirty="0" smtClean="0"/>
            <a:t> </a:t>
          </a:r>
          <a:r>
            <a:rPr lang="ru-RU" sz="2000" kern="1200" dirty="0" smtClean="0">
              <a:solidFill>
                <a:srgbClr val="7030A0"/>
              </a:solidFill>
            </a:rPr>
            <a:t>(официальная форма от спонсора Чемпионата)</a:t>
          </a:r>
          <a:endParaRPr lang="ru-RU" sz="2000" kern="1200" dirty="0">
            <a:solidFill>
              <a:srgbClr val="7030A0"/>
            </a:solidFill>
          </a:endParaRPr>
        </a:p>
      </dsp:txBody>
      <dsp:txXfrm rot="5400000">
        <a:off x="4016792" y="-2729776"/>
        <a:ext cx="529061" cy="7423129"/>
      </dsp:txXfrm>
    </dsp:sp>
    <dsp:sp modelId="{22720F15-B50B-480F-901E-DB10E8FFE9DF}">
      <dsp:nvSpPr>
        <dsp:cNvPr id="0" name=""/>
        <dsp:cNvSpPr/>
      </dsp:nvSpPr>
      <dsp:spPr>
        <a:xfrm rot="5400000">
          <a:off x="-122091" y="1554026"/>
          <a:ext cx="813940" cy="5697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baseline="0" dirty="0">
            <a:solidFill>
              <a:schemeClr val="bg1"/>
            </a:solidFill>
          </a:endParaRPr>
        </a:p>
      </dsp:txBody>
      <dsp:txXfrm rot="5400000">
        <a:off x="-122091" y="1554026"/>
        <a:ext cx="813940" cy="569758"/>
      </dsp:txXfrm>
    </dsp:sp>
    <dsp:sp modelId="{6712575A-2638-4F30-9415-D710D239A8E0}">
      <dsp:nvSpPr>
        <dsp:cNvPr id="0" name=""/>
        <dsp:cNvSpPr/>
      </dsp:nvSpPr>
      <dsp:spPr>
        <a:xfrm rot="5400000">
          <a:off x="4016792" y="-2015099"/>
          <a:ext cx="529061" cy="742312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Транспорт</a:t>
          </a:r>
          <a:endParaRPr lang="ru-RU" sz="2000" b="1" kern="1200" dirty="0">
            <a:solidFill>
              <a:srgbClr val="7030A0"/>
            </a:solidFill>
          </a:endParaRPr>
        </a:p>
      </dsp:txBody>
      <dsp:txXfrm rot="5400000">
        <a:off x="4016792" y="-2015099"/>
        <a:ext cx="529061" cy="7423129"/>
      </dsp:txXfrm>
    </dsp:sp>
    <dsp:sp modelId="{599F4FCC-7D3E-4CE7-8597-AD53ABC81DDC}">
      <dsp:nvSpPr>
        <dsp:cNvPr id="0" name=""/>
        <dsp:cNvSpPr/>
      </dsp:nvSpPr>
      <dsp:spPr>
        <a:xfrm rot="5400000">
          <a:off x="-122091" y="2268703"/>
          <a:ext cx="813940" cy="5697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baseline="0" dirty="0">
            <a:solidFill>
              <a:schemeClr val="bg1"/>
            </a:solidFill>
          </a:endParaRPr>
        </a:p>
      </dsp:txBody>
      <dsp:txXfrm rot="5400000">
        <a:off x="-122091" y="2268703"/>
        <a:ext cx="813940" cy="569758"/>
      </dsp:txXfrm>
    </dsp:sp>
    <dsp:sp modelId="{0041E946-33C7-4C8C-9741-82E1BE16CC7E}">
      <dsp:nvSpPr>
        <dsp:cNvPr id="0" name=""/>
        <dsp:cNvSpPr/>
      </dsp:nvSpPr>
      <dsp:spPr>
        <a:xfrm rot="5400000">
          <a:off x="4016792" y="-1300421"/>
          <a:ext cx="529061" cy="742312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Связь</a:t>
          </a:r>
          <a:r>
            <a:rPr lang="ru-RU" sz="2000" kern="1200" dirty="0" smtClean="0">
              <a:solidFill>
                <a:srgbClr val="7030A0"/>
              </a:solidFill>
            </a:rPr>
            <a:t> (обеспечение связи с менеджерами направлений)</a:t>
          </a:r>
          <a:endParaRPr lang="ru-RU" sz="2000" kern="1200" dirty="0">
            <a:solidFill>
              <a:srgbClr val="7030A0"/>
            </a:solidFill>
          </a:endParaRPr>
        </a:p>
      </dsp:txBody>
      <dsp:txXfrm rot="5400000">
        <a:off x="4016792" y="-1300421"/>
        <a:ext cx="529061" cy="7423129"/>
      </dsp:txXfrm>
    </dsp:sp>
    <dsp:sp modelId="{00970FFB-E9EF-426C-93E9-09C9AEB1041A}">
      <dsp:nvSpPr>
        <dsp:cNvPr id="0" name=""/>
        <dsp:cNvSpPr/>
      </dsp:nvSpPr>
      <dsp:spPr>
        <a:xfrm rot="5400000">
          <a:off x="-122091" y="2983380"/>
          <a:ext cx="813940" cy="5697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2091" y="2983380"/>
        <a:ext cx="813940" cy="569758"/>
      </dsp:txXfrm>
    </dsp:sp>
    <dsp:sp modelId="{A155402B-9307-48F1-A5A4-43A26C7DCA84}">
      <dsp:nvSpPr>
        <dsp:cNvPr id="0" name=""/>
        <dsp:cNvSpPr/>
      </dsp:nvSpPr>
      <dsp:spPr>
        <a:xfrm rot="5400000">
          <a:off x="4016792" y="-585744"/>
          <a:ext cx="529061" cy="742312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Проживание для иногородних студентов</a:t>
          </a:r>
          <a:endParaRPr lang="ru-RU" sz="2000" b="1" kern="1200" dirty="0">
            <a:solidFill>
              <a:srgbClr val="7030A0"/>
            </a:solidFill>
          </a:endParaRPr>
        </a:p>
      </dsp:txBody>
      <dsp:txXfrm rot="5400000">
        <a:off x="4016792" y="-585744"/>
        <a:ext cx="529061" cy="7423129"/>
      </dsp:txXfrm>
    </dsp:sp>
    <dsp:sp modelId="{C507540F-70E8-4B7D-996E-03373326D105}">
      <dsp:nvSpPr>
        <dsp:cNvPr id="0" name=""/>
        <dsp:cNvSpPr/>
      </dsp:nvSpPr>
      <dsp:spPr>
        <a:xfrm rot="5400000">
          <a:off x="-122091" y="3698057"/>
          <a:ext cx="813940" cy="56975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5400000">
        <a:off x="-122091" y="3698057"/>
        <a:ext cx="813940" cy="569758"/>
      </dsp:txXfrm>
    </dsp:sp>
    <dsp:sp modelId="{2A6B7C67-BDF2-49B8-BC54-0FD0A404227E}">
      <dsp:nvSpPr>
        <dsp:cNvPr id="0" name=""/>
        <dsp:cNvSpPr/>
      </dsp:nvSpPr>
      <dsp:spPr>
        <a:xfrm rot="5400000">
          <a:off x="4016792" y="128932"/>
          <a:ext cx="529061" cy="7423129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7030A0"/>
              </a:solidFill>
            </a:rPr>
            <a:t>Зона отдыха</a:t>
          </a:r>
          <a:endParaRPr lang="ru-RU" sz="2000" b="1" kern="1200" dirty="0">
            <a:solidFill>
              <a:srgbClr val="7030A0"/>
            </a:solidFill>
          </a:endParaRPr>
        </a:p>
      </dsp:txBody>
      <dsp:txXfrm rot="5400000">
        <a:off x="4016792" y="128932"/>
        <a:ext cx="529061" cy="742312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7CFFB6-672B-4D9B-BC5A-619FE88437D0}">
      <dsp:nvSpPr>
        <dsp:cNvPr id="0" name=""/>
        <dsp:cNvSpPr/>
      </dsp:nvSpPr>
      <dsp:spPr>
        <a:xfrm>
          <a:off x="2534681" y="1202"/>
          <a:ext cx="3802022" cy="9539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Презентации в вузах и молодёжных советах округов.</a:t>
          </a:r>
          <a:endParaRPr lang="ru-RU" sz="900" kern="1200" dirty="0"/>
        </a:p>
      </dsp:txBody>
      <dsp:txXfrm>
        <a:off x="2534681" y="1202"/>
        <a:ext cx="3802022" cy="953965"/>
      </dsp:txXfrm>
    </dsp:sp>
    <dsp:sp modelId="{D189C290-92EE-419F-A1CD-0C0B03A9B1AE}">
      <dsp:nvSpPr>
        <dsp:cNvPr id="0" name=""/>
        <dsp:cNvSpPr/>
      </dsp:nvSpPr>
      <dsp:spPr>
        <a:xfrm>
          <a:off x="0" y="1202"/>
          <a:ext cx="2534681" cy="9539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Набор волонтёров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(Ответственный: Департамент семейной и молодёжной политики города Москвы)</a:t>
          </a:r>
          <a:endParaRPr lang="ru-RU" sz="1100" kern="1200" dirty="0"/>
        </a:p>
      </dsp:txBody>
      <dsp:txXfrm>
        <a:off x="0" y="1202"/>
        <a:ext cx="2534681" cy="953965"/>
      </dsp:txXfrm>
    </dsp:sp>
    <dsp:sp modelId="{CB7411AD-7C52-4A0A-886C-6914549156B1}">
      <dsp:nvSpPr>
        <dsp:cNvPr id="0" name=""/>
        <dsp:cNvSpPr/>
      </dsp:nvSpPr>
      <dsp:spPr>
        <a:xfrm>
          <a:off x="2534681" y="1050564"/>
          <a:ext cx="3802022" cy="9539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Candara" pitchFamily="34" charset="0"/>
              <a:cs typeface="Times New Roman" pitchFamily="18" charset="0"/>
            </a:rPr>
            <a:t>Определение мотивации участия </a:t>
          </a:r>
          <a:br>
            <a:rPr lang="ru-RU" sz="900" kern="1200" dirty="0" smtClean="0">
              <a:latin typeface="Candara" pitchFamily="34" charset="0"/>
              <a:cs typeface="Times New Roman" pitchFamily="18" charset="0"/>
            </a:rPr>
          </a:br>
          <a:r>
            <a:rPr lang="ru-RU" sz="900" kern="1200" dirty="0" smtClean="0">
              <a:latin typeface="Candara" pitchFamily="34" charset="0"/>
              <a:cs typeface="Times New Roman" pitchFamily="18" charset="0"/>
            </a:rPr>
            <a:t>в волонтёрской программе;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Candara" pitchFamily="34" charset="0"/>
              <a:cs typeface="Times New Roman" pitchFamily="18" charset="0"/>
            </a:rPr>
            <a:t>Соотнесение с позицией </a:t>
          </a:r>
          <a:br>
            <a:rPr lang="ru-RU" sz="900" kern="1200" dirty="0" smtClean="0">
              <a:latin typeface="Candara" pitchFamily="34" charset="0"/>
              <a:cs typeface="Times New Roman" pitchFamily="18" charset="0"/>
            </a:rPr>
          </a:br>
          <a:r>
            <a:rPr lang="ru-RU" sz="900" kern="1200" dirty="0" smtClean="0">
              <a:latin typeface="Candara" pitchFamily="34" charset="0"/>
              <a:cs typeface="Times New Roman" pitchFamily="18" charset="0"/>
            </a:rPr>
            <a:t>в функциональном направлении;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Candara" pitchFamily="34" charset="0"/>
              <a:cs typeface="Times New Roman" pitchFamily="18" charset="0"/>
            </a:rPr>
            <a:t>Определение уровня знания языка.</a:t>
          </a:r>
        </a:p>
      </dsp:txBody>
      <dsp:txXfrm>
        <a:off x="2534681" y="1050564"/>
        <a:ext cx="3802022" cy="953965"/>
      </dsp:txXfrm>
    </dsp:sp>
    <dsp:sp modelId="{00769F35-7669-4A20-9F89-82792B7780E5}">
      <dsp:nvSpPr>
        <dsp:cNvPr id="0" name=""/>
        <dsp:cNvSpPr/>
      </dsp:nvSpPr>
      <dsp:spPr>
        <a:xfrm>
          <a:off x="0" y="1050564"/>
          <a:ext cx="2534681" cy="9539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Отбор волонтёров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(Ответственный: Департамент физической культуры и спорта города Москвы) </a:t>
          </a:r>
          <a:endParaRPr lang="ru-RU" sz="1100" kern="1200" dirty="0"/>
        </a:p>
      </dsp:txBody>
      <dsp:txXfrm>
        <a:off x="0" y="1050564"/>
        <a:ext cx="2534681" cy="953965"/>
      </dsp:txXfrm>
    </dsp:sp>
    <dsp:sp modelId="{4CE2884A-82CF-4D71-A676-7F6180B87B7D}">
      <dsp:nvSpPr>
        <dsp:cNvPr id="0" name=""/>
        <dsp:cNvSpPr/>
      </dsp:nvSpPr>
      <dsp:spPr>
        <a:xfrm>
          <a:off x="2534681" y="2099926"/>
          <a:ext cx="3802022" cy="9539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Candara" pitchFamily="34" charset="0"/>
              <a:cs typeface="Times New Roman" pitchFamily="18" charset="0"/>
            </a:rPr>
            <a:t>Общее обучение (история Чемпионата, виды спорта, и т.д.);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Candara" pitchFamily="34" charset="0"/>
              <a:cs typeface="Times New Roman" pitchFamily="18" charset="0"/>
            </a:rPr>
            <a:t>Обучение на объекте;</a:t>
          </a:r>
          <a:endParaRPr lang="ru-RU" sz="900" kern="1200" dirty="0">
            <a:latin typeface="Candara" pitchFamily="34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Candara" pitchFamily="34" charset="0"/>
              <a:cs typeface="Times New Roman" pitchFamily="18" charset="0"/>
            </a:rPr>
            <a:t>Специальные тренинги для </a:t>
          </a:r>
          <a:r>
            <a:rPr lang="ru-RU" sz="900" kern="1200" dirty="0" err="1" smtClean="0">
              <a:latin typeface="Candara" pitchFamily="34" charset="0"/>
              <a:cs typeface="Times New Roman" pitchFamily="18" charset="0"/>
            </a:rPr>
            <a:t>тим-лидеров</a:t>
          </a:r>
          <a:r>
            <a:rPr lang="ru-RU" sz="900" kern="1200" dirty="0" smtClean="0">
              <a:latin typeface="Candara" pitchFamily="34" charset="0"/>
              <a:cs typeface="Times New Roman" pitchFamily="18" charset="0"/>
            </a:rPr>
            <a:t>.</a:t>
          </a:r>
          <a:endParaRPr lang="ru-RU" sz="900" kern="1200" dirty="0">
            <a:latin typeface="Candara" pitchFamily="34" charset="0"/>
            <a:cs typeface="Times New Roman" pitchFamily="18" charset="0"/>
          </a:endParaRPr>
        </a:p>
      </dsp:txBody>
      <dsp:txXfrm>
        <a:off x="2534681" y="2099926"/>
        <a:ext cx="3802022" cy="953965"/>
      </dsp:txXfrm>
    </dsp:sp>
    <dsp:sp modelId="{2ECC57B1-38A2-4C31-BCCC-566EBFBABBED}">
      <dsp:nvSpPr>
        <dsp:cNvPr id="0" name=""/>
        <dsp:cNvSpPr/>
      </dsp:nvSpPr>
      <dsp:spPr>
        <a:xfrm>
          <a:off x="0" y="2099926"/>
          <a:ext cx="2534681" cy="9539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Обучение волонтёров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(Ответственный: Департамент физической культуры и спорта города Москвы) </a:t>
          </a:r>
          <a:endParaRPr lang="ru-RU" sz="1100" kern="1200" dirty="0"/>
        </a:p>
      </dsp:txBody>
      <dsp:txXfrm>
        <a:off x="0" y="2099926"/>
        <a:ext cx="2534681" cy="953965"/>
      </dsp:txXfrm>
    </dsp:sp>
    <dsp:sp modelId="{D1FF1E18-E049-468D-BEAA-6749044DAA68}">
      <dsp:nvSpPr>
        <dsp:cNvPr id="0" name=""/>
        <dsp:cNvSpPr/>
      </dsp:nvSpPr>
      <dsp:spPr>
        <a:xfrm>
          <a:off x="2534681" y="3149288"/>
          <a:ext cx="3802022" cy="9539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Сопровождение волонтёров на объектах;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Отслеживание удовлетворения потребностей волонтеров и общего эмоционального настроя;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Помощь в решении трудных задач .</a:t>
          </a:r>
          <a:endParaRPr lang="ru-RU" sz="900" kern="1200" dirty="0"/>
        </a:p>
      </dsp:txBody>
      <dsp:txXfrm>
        <a:off x="2534681" y="3149288"/>
        <a:ext cx="3802022" cy="953965"/>
      </dsp:txXfrm>
    </dsp:sp>
    <dsp:sp modelId="{68D8DF43-A4F5-4C6D-A480-CF0B22C1ACB4}">
      <dsp:nvSpPr>
        <dsp:cNvPr id="0" name=""/>
        <dsp:cNvSpPr/>
      </dsp:nvSpPr>
      <dsp:spPr>
        <a:xfrm>
          <a:off x="0" y="3149288"/>
          <a:ext cx="2534681" cy="9539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Координация работы волонтёров на событии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(Ответственный: Департамент физической культуры и спорта города Москвы)</a:t>
          </a:r>
          <a:endParaRPr lang="ru-RU" sz="1100" kern="1200" dirty="0"/>
        </a:p>
      </dsp:txBody>
      <dsp:txXfrm>
        <a:off x="0" y="3149288"/>
        <a:ext cx="2534681" cy="953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BE86F-34D5-4421-9831-5CC4B7AA6F99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4AB70-9DDA-465E-AA97-4145CC45A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905F-B66D-42B1-AF07-B0383D558A33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9960-FACD-481C-989A-9FC62C92C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4065-862F-4501-A3CB-91E7CD0967E4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C06CA-7A94-43F0-BA30-409715BD1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D2885-51F2-4380-ACB0-6378A568A511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05C1C-EECF-44E4-853E-C24726BBC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091C-7DB9-495D-839F-5D1E0B2A479C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E5ADA-8ED6-438B-A28C-09605EB30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FCCB-BF85-40CC-839A-639B09A06CED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0691-08F3-4E25-8186-9FDB5730D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48F17-63E7-4F39-B383-5B4F9FE3D0CB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125CF-FFF0-4ECC-8137-4E7A022AA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67CD-DD15-4A7B-9B35-548C4364FD5B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4B58F-61E7-4CBC-8F0D-2F8BB0B70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8E125-6D24-47D7-A338-AF149C72AE5E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9939-22FD-4286-BF36-185904D70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78537-97AE-48E2-8B89-647E11CE05AC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98E6E-4D52-4A84-9AA1-AA5D7DE10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479E-6625-444A-A5CF-AAD21D43CA2C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CF5D7-4CEA-4E28-8868-45CF580E0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34C85D-024E-4C36-8F9D-A20BBB3240F2}" type="datetimeFigureOut">
              <a:rPr lang="ru-RU"/>
              <a:pPr>
                <a:defRPr/>
              </a:pPr>
              <a:t>01.03.2013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7583F7-9E6B-4390-B111-4FC47C097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osvolonter.ru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МР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219950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395288" y="5654675"/>
            <a:ext cx="828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Волонтёрская </a:t>
            </a:r>
            <a:r>
              <a:rPr lang="ru-RU" sz="20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программа Чемпионата мира по легкой атлетике 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в городе Москве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10-18 августа   2013 года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08175" y="188913"/>
            <a:ext cx="5832475" cy="676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Candara" pitchFamily="34" charset="0"/>
                <a:cs typeface="+mn-cs"/>
              </a:rPr>
              <a:t>СЕРВИСЫ ДЛЯ  </a:t>
            </a:r>
            <a:r>
              <a:rPr lang="ru-RU" sz="2800" b="1" dirty="0" smtClean="0">
                <a:solidFill>
                  <a:srgbClr val="7030A0"/>
                </a:solidFill>
                <a:latin typeface="Candara" pitchFamily="34" charset="0"/>
                <a:cs typeface="+mn-cs"/>
              </a:rPr>
              <a:t>ВОЛОНТЁРОВ</a:t>
            </a:r>
            <a:endParaRPr lang="ru-RU" sz="2800" b="1" dirty="0">
              <a:solidFill>
                <a:srgbClr val="7030A0"/>
              </a:solidFill>
              <a:latin typeface="Candara" pitchFamily="34" charset="0"/>
              <a:cs typeface="+mn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124744"/>
          <a:ext cx="79928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403648" y="-171400"/>
            <a:ext cx="5832475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Candara" pitchFamily="34" charset="0"/>
                <a:cs typeface="+mn-cs"/>
              </a:rPr>
              <a:t>ЭТАПЫ ВОЛОНТЁРСКОЙ ПРОГРАММЫ ЧЕМПИОНАТА МИРА</a:t>
            </a:r>
            <a:endParaRPr lang="ru-RU" b="1" dirty="0">
              <a:solidFill>
                <a:srgbClr val="7030A0"/>
              </a:solidFill>
              <a:latin typeface="Candara" pitchFamily="34" charset="0"/>
              <a:cs typeface="+mn-cs"/>
            </a:endParaRPr>
          </a:p>
        </p:txBody>
      </p:sp>
      <p:pic>
        <p:nvPicPr>
          <p:cNvPr id="13316" name="Picture 4" descr="C:\Users\Порошина А.лександра\Desktop\ПРЕЗЕ\открытие 24 октября\IMG_0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941168"/>
            <a:ext cx="279338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/>
        </p:nvGraphicFramePr>
        <p:xfrm>
          <a:off x="0" y="908720"/>
          <a:ext cx="633670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C:\Users\Порошина А.лександра\Desktop\ла лого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124744"/>
            <a:ext cx="2486178" cy="34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Users\Порошина А.лександра\Desktop\ПРЕЗЕ\открытие 24 октября\IMG_054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3" y="5002942"/>
            <a:ext cx="2304256" cy="1593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51050" y="404813"/>
            <a:ext cx="5205413" cy="677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УЧЕТ </a:t>
            </a:r>
            <a:r>
              <a:rPr lang="ru-RU" sz="28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ВОЛОНТЁРОВ</a:t>
            </a:r>
            <a:endParaRPr lang="ru-RU" sz="2800" b="1" dirty="0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267" name="Прямоугольник 10"/>
          <p:cNvSpPr>
            <a:spLocks noChangeArrowheads="1"/>
          </p:cNvSpPr>
          <p:nvPr/>
        </p:nvSpPr>
        <p:spPr bwMode="auto">
          <a:xfrm>
            <a:off x="611560" y="2204864"/>
            <a:ext cx="5040313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«Личная книжка </a:t>
            </a:r>
            <a:r>
              <a:rPr lang="ru-RU" sz="20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волонтёра</a:t>
            </a:r>
            <a:r>
              <a:rPr lang="ru-RU" sz="20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» </a:t>
            </a:r>
            <a:r>
              <a:rPr lang="ru-RU" sz="2000" dirty="0">
                <a:latin typeface="Candara" pitchFamily="34" charset="0"/>
                <a:cs typeface="Times New Roman" pitchFamily="18" charset="0"/>
              </a:rPr>
              <a:t>- служит для </a:t>
            </a:r>
            <a:r>
              <a:rPr lang="ru-RU" sz="2000" b="1" dirty="0">
                <a:latin typeface="Candara" pitchFamily="34" charset="0"/>
                <a:cs typeface="Times New Roman" pitchFamily="18" charset="0"/>
              </a:rPr>
              <a:t>учета</a:t>
            </a:r>
            <a:r>
              <a:rPr lang="ru-RU" sz="2000" dirty="0">
                <a:latin typeface="Candara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ndara" pitchFamily="34" charset="0"/>
                <a:cs typeface="Times New Roman" pitchFamily="18" charset="0"/>
              </a:rPr>
              <a:t>волонтёрской </a:t>
            </a:r>
            <a:r>
              <a:rPr lang="ru-RU" sz="2000" dirty="0">
                <a:latin typeface="Candara" pitchFamily="34" charset="0"/>
                <a:cs typeface="Times New Roman" pitchFamily="18" charset="0"/>
              </a:rPr>
              <a:t>деятельности и содержит сведения о </a:t>
            </a:r>
            <a:r>
              <a:rPr lang="ru-RU" sz="2000" b="1" dirty="0">
                <a:latin typeface="Candara" pitchFamily="34" charset="0"/>
                <a:cs typeface="Times New Roman" pitchFamily="18" charset="0"/>
              </a:rPr>
              <a:t>трудовом стаже </a:t>
            </a:r>
            <a:r>
              <a:rPr lang="ru-RU" sz="2000" b="1" dirty="0" smtClean="0">
                <a:latin typeface="Candara" pitchFamily="34" charset="0"/>
                <a:cs typeface="Times New Roman" pitchFamily="18" charset="0"/>
              </a:rPr>
              <a:t>волонтёра</a:t>
            </a:r>
            <a:r>
              <a:rPr lang="ru-RU" sz="2000" dirty="0">
                <a:latin typeface="Candara" pitchFamily="34" charset="0"/>
                <a:cs typeface="Times New Roman" pitchFamily="18" charset="0"/>
              </a:rPr>
              <a:t>, его </a:t>
            </a:r>
            <a:r>
              <a:rPr lang="ru-RU" sz="2000" b="1" dirty="0">
                <a:latin typeface="Candara" pitchFamily="34" charset="0"/>
                <a:cs typeface="Times New Roman" pitchFamily="18" charset="0"/>
              </a:rPr>
              <a:t>поощрениях</a:t>
            </a:r>
            <a:r>
              <a:rPr lang="ru-RU" sz="2000" dirty="0">
                <a:latin typeface="Candara" pitchFamily="34" charset="0"/>
                <a:cs typeface="Times New Roman" pitchFamily="18" charset="0"/>
              </a:rPr>
              <a:t> и дополнительной подготовке.</a:t>
            </a:r>
          </a:p>
          <a:p>
            <a:endParaRPr lang="ru-RU" sz="2000" dirty="0">
              <a:latin typeface="Candara" pitchFamily="34" charset="0"/>
              <a:cs typeface="Times New Roman" pitchFamily="18" charset="0"/>
            </a:endParaRPr>
          </a:p>
          <a:p>
            <a:endParaRPr lang="ru-RU" sz="2000" dirty="0">
              <a:latin typeface="Candara" pitchFamily="34" charset="0"/>
            </a:endParaRPr>
          </a:p>
          <a:p>
            <a:r>
              <a:rPr lang="ru-RU" sz="2000" dirty="0">
                <a:latin typeface="Candara" pitchFamily="34" charset="0"/>
              </a:rPr>
              <a:t>Планируется к выдаче </a:t>
            </a:r>
            <a:r>
              <a:rPr lang="ru-RU" sz="2000" b="1" dirty="0" smtClean="0">
                <a:latin typeface="Candara" pitchFamily="34" charset="0"/>
              </a:rPr>
              <a:t>4 000</a:t>
            </a:r>
            <a:r>
              <a:rPr lang="ru-RU" sz="2000" dirty="0" smtClean="0">
                <a:latin typeface="Candara" pitchFamily="34" charset="0"/>
              </a:rPr>
              <a:t> </a:t>
            </a:r>
            <a:r>
              <a:rPr lang="ru-RU" sz="2000" dirty="0">
                <a:latin typeface="Candara" pitchFamily="34" charset="0"/>
              </a:rPr>
              <a:t>личных книжек </a:t>
            </a:r>
            <a:r>
              <a:rPr lang="ru-RU" sz="2000" dirty="0" smtClean="0">
                <a:latin typeface="Candara" pitchFamily="34" charset="0"/>
              </a:rPr>
              <a:t>волонтёра</a:t>
            </a:r>
            <a:endParaRPr lang="ru-RU" sz="2000" dirty="0">
              <a:latin typeface="Candara" pitchFamily="34" charset="0"/>
            </a:endParaRPr>
          </a:p>
          <a:p>
            <a:endParaRPr lang="ru-RU" b="1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11268" name="Picture 5" descr="C:\Users\Порошина А.лександра\Desktop\лк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628775"/>
            <a:ext cx="3046413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8"/>
          <p:cNvSpPr txBox="1">
            <a:spLocks noChangeArrowheads="1"/>
          </p:cNvSpPr>
          <p:nvPr/>
        </p:nvSpPr>
        <p:spPr bwMode="auto">
          <a:xfrm>
            <a:off x="827088" y="1557338"/>
            <a:ext cx="5976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3762375" algn="l"/>
              </a:tabLst>
            </a:pPr>
            <a:endParaRPr lang="ru-RU" sz="1600" b="1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tabLst>
                <a:tab pos="0" algn="l"/>
                <a:tab pos="3762375" algn="l"/>
              </a:tabLst>
            </a:pPr>
            <a:endParaRPr lang="ru-RU" sz="1600">
              <a:latin typeface="Candara" pitchFamily="34" charset="0"/>
            </a:endParaRPr>
          </a:p>
        </p:txBody>
      </p:sp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1763688" y="332656"/>
            <a:ext cx="59769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ПРИВЛЕЧЕНИЕ </a:t>
            </a:r>
            <a:r>
              <a:rPr lang="ru-RU" sz="28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ВОЛОНТЁРОВ</a:t>
            </a:r>
            <a:endParaRPr lang="ru-RU" sz="2800" b="1" dirty="0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WWW.MOSVOLONTER.RU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64896" cy="43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8"/>
          <p:cNvSpPr txBox="1">
            <a:spLocks noChangeArrowheads="1"/>
          </p:cNvSpPr>
          <p:nvPr/>
        </p:nvSpPr>
        <p:spPr bwMode="auto">
          <a:xfrm>
            <a:off x="827088" y="1557338"/>
            <a:ext cx="5976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3762375" algn="l"/>
              </a:tabLst>
            </a:pPr>
            <a:endParaRPr lang="ru-RU" sz="1600" b="1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  <a:tabLst>
                <a:tab pos="0" algn="l"/>
                <a:tab pos="3762375" algn="l"/>
              </a:tabLst>
            </a:pPr>
            <a:endParaRPr lang="ru-RU" sz="1600">
              <a:latin typeface="Candara" pitchFamily="34" charset="0"/>
            </a:endParaRP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2051050" y="188913"/>
            <a:ext cx="59769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ПРИВЛЕЧЕНИЕ </a:t>
            </a:r>
            <a:r>
              <a:rPr lang="ru-RU" sz="28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ВОЛОНТЁРОВ</a:t>
            </a:r>
            <a:endParaRPr lang="en-US" sz="2800" b="1" dirty="0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WWW.vk.com/mosvolunteer</a:t>
            </a:r>
            <a:endParaRPr lang="ru-RU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99003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357166"/>
            <a:ext cx="78581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ctr"/>
            <a:r>
              <a:rPr kumimoji="0" lang="ru-RU" sz="2200" b="1" i="0" u="none" strike="noStrike" cap="all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Для участия в отборе</a:t>
            </a:r>
            <a:r>
              <a:rPr lang="ru-RU" sz="2200" b="1" cap="all" dirty="0" smtClean="0">
                <a:solidFill>
                  <a:srgbClr val="7030A0"/>
                </a:solidFill>
                <a:latin typeface="Candara" pitchFamily="34" charset="0"/>
                <a:ea typeface="Calibri" pitchFamily="34" charset="0"/>
                <a:cs typeface="Times New Roman" pitchFamily="18" charset="0"/>
              </a:rPr>
              <a:t> необходимо зарегистрироваться</a:t>
            </a:r>
            <a:r>
              <a:rPr kumimoji="0" lang="ru-RU" sz="2200" b="1" i="0" u="none" strike="noStrike" cap="all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 на сайте </a:t>
            </a:r>
            <a:r>
              <a:rPr lang="en-US" sz="2200" b="1" u="sng" cap="all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  <a:hlinkClick r:id="rId2"/>
              </a:rPr>
              <a:t>www</a:t>
            </a:r>
            <a:r>
              <a:rPr lang="ru-RU" sz="2200" b="1" u="sng" cap="all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200" b="1" u="sng" cap="all" dirty="0" err="1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  <a:hlinkClick r:id="rId2"/>
              </a:rPr>
              <a:t>mosvolonter</a:t>
            </a:r>
            <a:r>
              <a:rPr lang="ru-RU" sz="2200" b="1" u="sng" cap="all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  <a:hlinkClick r:id="rId2"/>
              </a:rPr>
              <a:t>.</a:t>
            </a:r>
            <a:r>
              <a:rPr lang="en-US" sz="2200" b="1" u="sng" cap="all" dirty="0" err="1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  <a:hlinkClick r:id="rId2"/>
              </a:rPr>
              <a:t>ru</a:t>
            </a:r>
            <a:r>
              <a:rPr lang="ru-RU" sz="2200" b="1" u="sng" cap="all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cap="all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заполнив анкету-заявку</a:t>
            </a:r>
          </a:p>
        </p:txBody>
      </p:sp>
      <p:pic>
        <p:nvPicPr>
          <p:cNvPr id="4" name="Рисунок 3" descr="точечный рису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1571612"/>
            <a:ext cx="5004140" cy="5114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очечный рисунок1.JPG"/>
          <p:cNvPicPr>
            <a:picLocks noChangeAspect="1"/>
          </p:cNvPicPr>
          <p:nvPr/>
        </p:nvPicPr>
        <p:blipFill>
          <a:blip r:embed="rId2" cstate="print">
            <a:lum contrast="70000"/>
          </a:blip>
          <a:stretch>
            <a:fillRect/>
          </a:stretch>
        </p:blipFill>
        <p:spPr>
          <a:xfrm>
            <a:off x="1357290" y="1714488"/>
            <a:ext cx="6715172" cy="4575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42910" y="428604"/>
            <a:ext cx="792961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В графе "Как Вы узнали о возможности участия в качестве волонтера на Чемпионате Мира по легкой атлетике 2013 года?" указать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ndara" pitchFamily="34" charset="0"/>
                <a:ea typeface="Calibri" pitchFamily="34" charset="0"/>
                <a:cs typeface="Times New Roman" pitchFamily="18" charset="0"/>
              </a:rPr>
              <a:t>УДСМП ЦАО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00063" y="333375"/>
            <a:ext cx="8286750" cy="59093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Candara" pitchFamily="34" charset="0"/>
                <a:cs typeface="+mn-cs"/>
              </a:rPr>
              <a:t>КОНТАКТЫ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7030A0"/>
              </a:solidFill>
              <a:latin typeface="Candar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Candara" pitchFamily="34" charset="0"/>
                <a:cs typeface="+mn-cs"/>
              </a:rPr>
              <a:t>Управление Департамента семейной и молодёжной политики города Москвы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Candara" pitchFamily="34" charset="0"/>
                <a:cs typeface="+mn-cs"/>
              </a:rPr>
              <a:t>в Центральном административном округе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Candara" pitchFamily="34" charset="0"/>
                <a:cs typeface="+mn-cs"/>
              </a:rPr>
              <a:t>УДСМП ЦАО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latin typeface="Candara" pitchFamily="34" charset="0"/>
              </a:rPr>
              <a:t>Москва, Большая Серпуховская д. 44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Candar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Candara" pitchFamily="34" charset="0"/>
                <a:cs typeface="+mn-cs"/>
              </a:rPr>
              <a:t>телефон</a:t>
            </a:r>
            <a:r>
              <a:rPr lang="ru-RU" sz="2400" b="1" dirty="0">
                <a:solidFill>
                  <a:srgbClr val="7030A0"/>
                </a:solidFill>
                <a:latin typeface="Candara" pitchFamily="34" charset="0"/>
                <a:cs typeface="+mn-cs"/>
              </a:rPr>
              <a:t>: </a:t>
            </a:r>
            <a:r>
              <a:rPr lang="ru-RU" sz="2400" b="1" dirty="0" smtClean="0">
                <a:solidFill>
                  <a:srgbClr val="7030A0"/>
                </a:solidFill>
                <a:latin typeface="Candara" pitchFamily="34" charset="0"/>
                <a:cs typeface="+mn-cs"/>
              </a:rPr>
              <a:t>8-495-959-82-35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atin typeface="Candar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smtClean="0">
                <a:latin typeface="Candara" pitchFamily="34" charset="0"/>
              </a:rPr>
              <a:t>Контактные лица:   </a:t>
            </a:r>
          </a:p>
          <a:p>
            <a:pPr algn="ctr"/>
            <a:r>
              <a:rPr lang="ru-RU" sz="2000" dirty="0" smtClean="0">
                <a:latin typeface="Candara" pitchFamily="34" charset="0"/>
              </a:rPr>
              <a:t>Абрамова Екатерина Алексеевна</a:t>
            </a:r>
          </a:p>
          <a:p>
            <a:pPr algn="ctr"/>
            <a:r>
              <a:rPr lang="ru-RU" sz="2000" dirty="0" smtClean="0">
                <a:latin typeface="Candara" pitchFamily="34" charset="0"/>
              </a:rPr>
              <a:t>Асташкина Ольга Анатольевна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Candar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ndara" pitchFamily="34" charset="0"/>
                <a:cs typeface="+mn-cs"/>
              </a:rPr>
              <a:t>Сайт для регистрации </a:t>
            </a:r>
            <a:r>
              <a:rPr lang="ru-RU" sz="2400" b="1" dirty="0" smtClean="0">
                <a:latin typeface="Candara" pitchFamily="34" charset="0"/>
                <a:cs typeface="+mn-cs"/>
              </a:rPr>
              <a:t>волонтёров               </a:t>
            </a:r>
            <a:endParaRPr lang="ru-RU" sz="2400" b="1" dirty="0">
              <a:latin typeface="Candar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Candara" pitchFamily="34" charset="0"/>
                <a:cs typeface="+mn-cs"/>
              </a:rPr>
              <a:t>     </a:t>
            </a:r>
            <a:r>
              <a:rPr lang="en-US" sz="2400" b="1" dirty="0">
                <a:solidFill>
                  <a:srgbClr val="7030A0"/>
                </a:solidFill>
                <a:latin typeface="Candara" pitchFamily="34" charset="0"/>
                <a:cs typeface="+mn-cs"/>
              </a:rPr>
              <a:t>www.mosvolonter.ru</a:t>
            </a:r>
            <a:r>
              <a:rPr lang="ru-RU" sz="2400" b="1" dirty="0">
                <a:solidFill>
                  <a:srgbClr val="7030A0"/>
                </a:solidFill>
                <a:latin typeface="Candara" pitchFamily="34" charset="0"/>
                <a:cs typeface="+mn-cs"/>
              </a:rPr>
              <a:t>  </a:t>
            </a:r>
            <a:r>
              <a:rPr lang="ru-RU" sz="2400" b="1" dirty="0">
                <a:latin typeface="Candara" pitchFamily="34" charset="0"/>
                <a:cs typeface="+mn-cs"/>
              </a:rPr>
              <a:t>          </a:t>
            </a:r>
          </a:p>
        </p:txBody>
      </p:sp>
      <p:sp>
        <p:nvSpPr>
          <p:cNvPr id="18435" name="TextBox 8"/>
          <p:cNvSpPr txBox="1">
            <a:spLocks noChangeArrowheads="1"/>
          </p:cNvSpPr>
          <p:nvPr/>
        </p:nvSpPr>
        <p:spPr bwMode="auto">
          <a:xfrm>
            <a:off x="827088" y="1052513"/>
            <a:ext cx="748982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ndara" pitchFamily="34" charset="0"/>
            </a:endParaRPr>
          </a:p>
          <a:p>
            <a:pPr>
              <a:buFont typeface="Arial" charset="0"/>
              <a:buChar char="•"/>
            </a:pPr>
            <a:endParaRPr lang="ru-RU">
              <a:latin typeface="Candara" pitchFamily="34" charset="0"/>
            </a:endParaRPr>
          </a:p>
          <a:p>
            <a:pPr algn="ctr"/>
            <a:endParaRPr lang="ru-RU" sz="1100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6"/>
          <p:cNvSpPr txBox="1">
            <a:spLocks noChangeArrowheads="1"/>
          </p:cNvSpPr>
          <p:nvPr/>
        </p:nvSpPr>
        <p:spPr bwMode="auto">
          <a:xfrm>
            <a:off x="683568" y="260648"/>
            <a:ext cx="8136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ЧЕМПИОНАТ МИРА ПО </a:t>
            </a:r>
            <a:r>
              <a:rPr lang="ru-RU" sz="32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ЛЁГКОЙ </a:t>
            </a:r>
            <a:r>
              <a:rPr lang="ru-RU" sz="32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АТЛЕТИКЕ </a:t>
            </a:r>
            <a:r>
              <a:rPr lang="ru-RU" sz="32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ГОРОДЕ МОСКВЕ В 2013 ГОДУ </a:t>
            </a:r>
          </a:p>
        </p:txBody>
      </p:sp>
      <p:sp>
        <p:nvSpPr>
          <p:cNvPr id="4099" name="TextBox 8"/>
          <p:cNvSpPr txBox="1">
            <a:spLocks noChangeArrowheads="1"/>
          </p:cNvSpPr>
          <p:nvPr/>
        </p:nvSpPr>
        <p:spPr bwMode="auto">
          <a:xfrm>
            <a:off x="3059832" y="2426017"/>
            <a:ext cx="56886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ru-RU" sz="1400" dirty="0">
              <a:latin typeface="Candara" pitchFamily="34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Candara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Candara" pitchFamily="34" charset="0"/>
              </a:rPr>
              <a:t>10 </a:t>
            </a:r>
            <a:r>
              <a:rPr lang="ru-RU" b="1" dirty="0">
                <a:latin typeface="Candara" pitchFamily="34" charset="0"/>
              </a:rPr>
              <a:t>по 18 августа 2013 года</a:t>
            </a:r>
          </a:p>
          <a:p>
            <a:pPr algn="ctr"/>
            <a:endParaRPr lang="ru-RU" dirty="0">
              <a:latin typeface="Candara" pitchFamily="34" charset="0"/>
            </a:endParaRPr>
          </a:p>
          <a:p>
            <a:pPr algn="ctr"/>
            <a:r>
              <a:rPr lang="ru-RU" b="1" dirty="0" smtClean="0">
                <a:latin typeface="Candara" pitchFamily="34" charset="0"/>
              </a:rPr>
              <a:t>Олимпийский </a:t>
            </a:r>
            <a:r>
              <a:rPr lang="ru-RU" b="1" dirty="0">
                <a:latin typeface="Candara" pitchFamily="34" charset="0"/>
              </a:rPr>
              <a:t>комплекс «Лужники»</a:t>
            </a:r>
          </a:p>
          <a:p>
            <a:pPr algn="ctr"/>
            <a:endParaRPr lang="ru-RU" dirty="0">
              <a:latin typeface="Candara" pitchFamily="34" charset="0"/>
            </a:endParaRPr>
          </a:p>
          <a:p>
            <a:pPr algn="ctr"/>
            <a:r>
              <a:rPr lang="ru-RU" b="1" dirty="0">
                <a:latin typeface="Candara" pitchFamily="34" charset="0"/>
              </a:rPr>
              <a:t>200</a:t>
            </a:r>
            <a:r>
              <a:rPr lang="ru-RU" dirty="0">
                <a:latin typeface="Candara" pitchFamily="34" charset="0"/>
              </a:rPr>
              <a:t> стран – участниц</a:t>
            </a:r>
          </a:p>
          <a:p>
            <a:pPr algn="ctr"/>
            <a:endParaRPr lang="ru-RU" dirty="0">
              <a:latin typeface="Candara" pitchFamily="34" charset="0"/>
            </a:endParaRPr>
          </a:p>
          <a:p>
            <a:pPr algn="ctr"/>
            <a:r>
              <a:rPr lang="ru-RU" b="1" dirty="0">
                <a:latin typeface="Candara" pitchFamily="34" charset="0"/>
              </a:rPr>
              <a:t>3 500 </a:t>
            </a:r>
            <a:r>
              <a:rPr lang="ru-RU" dirty="0" smtClean="0">
                <a:latin typeface="Candara" pitchFamily="34" charset="0"/>
              </a:rPr>
              <a:t>волонтёров</a:t>
            </a:r>
            <a:endParaRPr lang="ru-RU" dirty="0">
              <a:latin typeface="Candara" pitchFamily="34" charset="0"/>
            </a:endParaRPr>
          </a:p>
          <a:p>
            <a:pPr algn="ctr"/>
            <a:endParaRPr lang="ru-RU" dirty="0">
              <a:latin typeface="Candara" pitchFamily="34" charset="0"/>
            </a:endParaRPr>
          </a:p>
          <a:p>
            <a:pPr algn="ctr"/>
            <a:r>
              <a:rPr lang="ru-RU" b="1" dirty="0">
                <a:latin typeface="Candara" pitchFamily="34" charset="0"/>
              </a:rPr>
              <a:t>4 000</a:t>
            </a:r>
            <a:r>
              <a:rPr lang="ru-RU" dirty="0">
                <a:latin typeface="Candara" pitchFamily="34" charset="0"/>
              </a:rPr>
              <a:t> спортсменов</a:t>
            </a:r>
          </a:p>
          <a:p>
            <a:pPr algn="ctr"/>
            <a:endParaRPr lang="ru-RU" dirty="0">
              <a:latin typeface="Candara" pitchFamily="34" charset="0"/>
            </a:endParaRPr>
          </a:p>
          <a:p>
            <a:pPr algn="ctr"/>
            <a:r>
              <a:rPr lang="ru-RU" b="1" dirty="0">
                <a:latin typeface="Candara" pitchFamily="34" charset="0"/>
              </a:rPr>
              <a:t>433 095 </a:t>
            </a:r>
            <a:r>
              <a:rPr lang="ru-RU" dirty="0">
                <a:latin typeface="Candara" pitchFamily="34" charset="0"/>
              </a:rPr>
              <a:t>зрителей</a:t>
            </a:r>
          </a:p>
          <a:p>
            <a:pPr algn="just"/>
            <a:endParaRPr lang="ru-RU" sz="1400" dirty="0">
              <a:latin typeface="Candara" pitchFamily="34" charset="0"/>
            </a:endParaRPr>
          </a:p>
          <a:p>
            <a:pPr algn="just"/>
            <a:endParaRPr lang="ru-RU" sz="1400" dirty="0">
              <a:latin typeface="Candara" pitchFamily="34" charset="0"/>
            </a:endParaRPr>
          </a:p>
          <a:p>
            <a:pPr algn="just"/>
            <a:endParaRPr lang="ru-RU" sz="1400" dirty="0">
              <a:latin typeface="Candara" pitchFamily="34" charset="0"/>
            </a:endParaRPr>
          </a:p>
          <a:p>
            <a:pPr algn="just"/>
            <a:endParaRPr lang="ru-RU" sz="1400" dirty="0">
              <a:latin typeface="Candara" pitchFamily="34" charset="0"/>
            </a:endParaRPr>
          </a:p>
        </p:txBody>
      </p:sp>
      <p:pic>
        <p:nvPicPr>
          <p:cNvPr id="4102" name="Picture 6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2952328" cy="197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user\Desktop\130-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2"/>
            <a:ext cx="2808312" cy="187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07504" y="1340768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ndara" pitchFamily="34" charset="0"/>
              </a:rPr>
              <a:t>Россия и Москва впервые будут </a:t>
            </a:r>
            <a:r>
              <a:rPr lang="ru-RU" b="1" dirty="0" smtClean="0">
                <a:latin typeface="Candara" pitchFamily="34" charset="0"/>
              </a:rPr>
              <a:t>принимать летний </a:t>
            </a:r>
            <a:r>
              <a:rPr lang="ru-RU" b="1" dirty="0">
                <a:latin typeface="Candara" pitchFamily="34" charset="0"/>
              </a:rPr>
              <a:t>чемпионат мира по легкой </a:t>
            </a:r>
            <a:r>
              <a:rPr lang="ru-RU" b="1" dirty="0" smtClean="0">
                <a:latin typeface="Candara" pitchFamily="34" charset="0"/>
              </a:rPr>
              <a:t>атлетике. Это </a:t>
            </a:r>
            <a:r>
              <a:rPr lang="ru-RU" b="1" dirty="0">
                <a:latin typeface="Candara" pitchFamily="34" charset="0"/>
              </a:rPr>
              <a:t>грандиозное по своему </a:t>
            </a:r>
            <a:r>
              <a:rPr lang="ru-RU" b="1" dirty="0" smtClean="0">
                <a:latin typeface="Candara" pitchFamily="34" charset="0"/>
              </a:rPr>
              <a:t>масштабу событие </a:t>
            </a:r>
            <a:r>
              <a:rPr lang="ru-RU" b="1" dirty="0">
                <a:latin typeface="Candara" pitchFamily="34" charset="0"/>
              </a:rPr>
              <a:t>привлечет внимание </a:t>
            </a:r>
            <a:r>
              <a:rPr lang="ru-RU" b="1" dirty="0" smtClean="0">
                <a:latin typeface="Candara" pitchFamily="34" charset="0"/>
              </a:rPr>
              <a:t>миллиардов людей</a:t>
            </a:r>
            <a:r>
              <a:rPr lang="ru-RU" b="1" dirty="0">
                <a:latin typeface="Candara" pitchFamily="34" charset="0"/>
              </a:rPr>
              <a:t>, и лишь счастливчики </a:t>
            </a:r>
            <a:r>
              <a:rPr lang="ru-RU" b="1" dirty="0" smtClean="0">
                <a:latin typeface="Candara" pitchFamily="34" charset="0"/>
              </a:rPr>
              <a:t>смогут в </a:t>
            </a:r>
            <a:r>
              <a:rPr lang="ru-RU" b="1" dirty="0">
                <a:latin typeface="Candara" pitchFamily="34" charset="0"/>
              </a:rPr>
              <a:t>режиме реального времени наблюдать за звездами мирового спорта, среди которых можешь оказаться и ты!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6"/>
          <p:cNvSpPr txBox="1">
            <a:spLocks noChangeArrowheads="1"/>
          </p:cNvSpPr>
          <p:nvPr/>
        </p:nvSpPr>
        <p:spPr bwMode="auto">
          <a:xfrm>
            <a:off x="395536" y="548680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Мы ищем героев, которые создадут образ страны!</a:t>
            </a:r>
            <a:endParaRPr lang="ru-RU" sz="2800" b="1" dirty="0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124744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atin typeface="Candara" pitchFamily="34" charset="0"/>
                <a:cs typeface="Times New Roman" pitchFamily="18" charset="0"/>
              </a:rPr>
              <a:t>Молодёжное </a:t>
            </a:r>
            <a:r>
              <a:rPr lang="ru-RU" b="1" dirty="0">
                <a:latin typeface="Candara" pitchFamily="34" charset="0"/>
                <a:cs typeface="Times New Roman" pitchFamily="18" charset="0"/>
              </a:rPr>
              <a:t>добровольческое движение </a:t>
            </a:r>
            <a:r>
              <a:rPr lang="ru-RU" b="1" dirty="0" smtClean="0">
                <a:latin typeface="Candara" pitchFamily="34" charset="0"/>
                <a:cs typeface="Times New Roman" pitchFamily="18" charset="0"/>
              </a:rPr>
              <a:t>в Москве: </a:t>
            </a:r>
            <a:r>
              <a:rPr lang="ru-RU" dirty="0" smtClean="0">
                <a:latin typeface="Candara" pitchFamily="34" charset="0"/>
                <a:cs typeface="Times New Roman" pitchFamily="18" charset="0"/>
              </a:rPr>
              <a:t>более </a:t>
            </a:r>
            <a:r>
              <a:rPr lang="ru-RU" dirty="0">
                <a:latin typeface="Candara" pitchFamily="34" charset="0"/>
                <a:cs typeface="Times New Roman" pitchFamily="18" charset="0"/>
              </a:rPr>
              <a:t>112 000 молодых </a:t>
            </a:r>
            <a:r>
              <a:rPr lang="ru-RU" dirty="0" smtClean="0">
                <a:latin typeface="Candara" pitchFamily="34" charset="0"/>
                <a:cs typeface="Times New Roman" pitchFamily="18" charset="0"/>
              </a:rPr>
              <a:t>ребят;</a:t>
            </a:r>
            <a:endParaRPr lang="ru-RU" dirty="0">
              <a:latin typeface="Candara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ndara" pitchFamily="34" charset="0"/>
                <a:cs typeface="+mn-cs"/>
              </a:rPr>
              <a:t>и</a:t>
            </a:r>
            <a:r>
              <a:rPr lang="ru-RU" dirty="0" smtClean="0">
                <a:latin typeface="Candara" pitchFamily="34" charset="0"/>
                <a:cs typeface="+mn-cs"/>
              </a:rPr>
              <a:t>нформационный </a:t>
            </a:r>
            <a:r>
              <a:rPr lang="ru-RU" dirty="0">
                <a:latin typeface="Candara" pitchFamily="34" charset="0"/>
                <a:cs typeface="+mn-cs"/>
              </a:rPr>
              <a:t>охват — </a:t>
            </a:r>
            <a:r>
              <a:rPr lang="ru-RU" dirty="0" smtClean="0">
                <a:latin typeface="Candara" pitchFamily="34" charset="0"/>
                <a:cs typeface="+mn-cs"/>
              </a:rPr>
              <a:t>414 000 человек.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atin typeface="Candara" pitchFamily="34" charset="0"/>
              <a:cs typeface="+mn-cs"/>
            </a:endParaRPr>
          </a:p>
        </p:txBody>
      </p:sp>
      <p:pic>
        <p:nvPicPr>
          <p:cNvPr id="3076" name="Picture 5" descr="C:\Users\Порошина А.лександра\Desktop\ПРЕЗЕ\V8n1R04Cl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5549389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71472" y="2060848"/>
            <a:ext cx="7960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andara" pitchFamily="34" charset="0"/>
              </a:rPr>
              <a:t>Для желающих стать </a:t>
            </a:r>
            <a:r>
              <a:rPr lang="ru-RU" dirty="0" smtClean="0">
                <a:latin typeface="Candara" pitchFamily="34" charset="0"/>
              </a:rPr>
              <a:t>волонтёрами </a:t>
            </a:r>
            <a:r>
              <a:rPr lang="ru-RU" dirty="0">
                <a:latin typeface="Candara" pitchFamily="34" charset="0"/>
              </a:rPr>
              <a:t>будут организованы бесплатные обучающие программы, вводные курсы, лекции и семинары. Пройдя отбор, ты приобретешь много полезных навыков и знаний</a:t>
            </a:r>
            <a:r>
              <a:rPr lang="ru-RU" dirty="0" smtClean="0">
                <a:latin typeface="Candara" pitchFamily="34" charset="0"/>
              </a:rPr>
              <a:t>, получишь множество возможностей для дальнейшего развития </a:t>
            </a:r>
            <a:r>
              <a:rPr lang="ru-RU" dirty="0">
                <a:latin typeface="Candara" pitchFamily="34" charset="0"/>
              </a:rPr>
              <a:t>и станешь лучшим спортивным </a:t>
            </a:r>
            <a:r>
              <a:rPr lang="ru-RU" dirty="0" smtClean="0">
                <a:latin typeface="Candara" pitchFamily="34" charset="0"/>
              </a:rPr>
              <a:t>волонтёром</a:t>
            </a:r>
            <a:r>
              <a:rPr lang="ru-RU" dirty="0">
                <a:latin typeface="Candara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08175" y="260350"/>
            <a:ext cx="5832475" cy="676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Candara" pitchFamily="34" charset="0"/>
                <a:cs typeface="+mn-cs"/>
              </a:rPr>
              <a:t>МОТИВАЦИЯ </a:t>
            </a:r>
            <a:r>
              <a:rPr lang="ru-RU" sz="2800" b="1" dirty="0" smtClean="0">
                <a:solidFill>
                  <a:srgbClr val="7030A0"/>
                </a:solidFill>
                <a:latin typeface="Candara" pitchFamily="34" charset="0"/>
                <a:cs typeface="+mn-cs"/>
              </a:rPr>
              <a:t>ВОЛОНТЁРОВ</a:t>
            </a:r>
            <a:endParaRPr lang="ru-RU" sz="2800" b="1" dirty="0">
              <a:solidFill>
                <a:srgbClr val="7030A0"/>
              </a:solidFill>
              <a:latin typeface="Candara" pitchFamily="34" charset="0"/>
              <a:cs typeface="+mn-cs"/>
            </a:endParaRP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683568" y="1052736"/>
            <a:ext cx="7778378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dirty="0">
                <a:latin typeface="Candara" pitchFamily="34" charset="0"/>
              </a:rPr>
              <a:t>Приобретение </a:t>
            </a:r>
            <a:r>
              <a:rPr lang="ru-RU" dirty="0" smtClean="0">
                <a:latin typeface="Candara" pitchFamily="34" charset="0"/>
              </a:rPr>
              <a:t>бесценного опыта организации массовых мероприятий, </a:t>
            </a:r>
            <a:r>
              <a:rPr lang="ru-RU" dirty="0">
                <a:latin typeface="Candara" pitchFamily="34" charset="0"/>
              </a:rPr>
              <a:t>специальных навыков и </a:t>
            </a:r>
            <a:r>
              <a:rPr lang="ru-RU" dirty="0" smtClean="0">
                <a:latin typeface="Candara" pitchFamily="34" charset="0"/>
              </a:rPr>
              <a:t>знаний;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andara" pitchFamily="34" charset="0"/>
              </a:rPr>
              <a:t>Участие в региональных и международных событиях;</a:t>
            </a:r>
            <a:endParaRPr lang="ru-RU" dirty="0">
              <a:latin typeface="Candar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dirty="0">
                <a:latin typeface="Candara" pitchFamily="34" charset="0"/>
              </a:rPr>
              <a:t>Установление личных контактов в интересных для </a:t>
            </a:r>
            <a:r>
              <a:rPr lang="ru-RU" dirty="0" smtClean="0">
                <a:latin typeface="Candara" pitchFamily="34" charset="0"/>
              </a:rPr>
              <a:t>волонтёра </a:t>
            </a:r>
            <a:r>
              <a:rPr lang="ru-RU" dirty="0">
                <a:latin typeface="Candara" pitchFamily="34" charset="0"/>
              </a:rPr>
              <a:t>сферах;</a:t>
            </a: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andara" pitchFamily="34" charset="0"/>
              </a:rPr>
              <a:t>Сопричастность к проведению крупнейших </a:t>
            </a:r>
            <a:r>
              <a:rPr lang="ru-RU" dirty="0">
                <a:latin typeface="Candara" pitchFamily="34" charset="0"/>
              </a:rPr>
              <a:t>событий страны и мира;</a:t>
            </a:r>
          </a:p>
          <a:p>
            <a:pPr algn="just">
              <a:buFont typeface="Arial" charset="0"/>
              <a:buChar char="•"/>
            </a:pPr>
            <a:r>
              <a:rPr lang="ru-RU" dirty="0">
                <a:latin typeface="Candara" pitchFamily="34" charset="0"/>
              </a:rPr>
              <a:t>Представление России, как страны с доброжелательной </a:t>
            </a:r>
            <a:r>
              <a:rPr lang="ru-RU" dirty="0" smtClean="0">
                <a:latin typeface="Candara" pitchFamily="34" charset="0"/>
              </a:rPr>
              <a:t>атмосферой;</a:t>
            </a:r>
            <a:endParaRPr lang="ru-RU" dirty="0">
              <a:latin typeface="Candara" pitchFamily="34" charset="0"/>
            </a:endParaRPr>
          </a:p>
          <a:p>
            <a:pPr algn="just">
              <a:buFont typeface="Arial" charset="0"/>
              <a:buChar char="•"/>
            </a:pPr>
            <a:r>
              <a:rPr lang="ru-RU" dirty="0" smtClean="0">
                <a:latin typeface="Candara" pitchFamily="34" charset="0"/>
              </a:rPr>
              <a:t>Зачет практики </a:t>
            </a:r>
            <a:r>
              <a:rPr lang="ru-RU" dirty="0">
                <a:latin typeface="Candara" pitchFamily="34" charset="0"/>
              </a:rPr>
              <a:t>в ВУЗе для студентов;</a:t>
            </a:r>
          </a:p>
          <a:p>
            <a:pPr algn="just">
              <a:buFont typeface="Arial" charset="0"/>
              <a:buChar char="•"/>
            </a:pPr>
            <a:r>
              <a:rPr lang="ru-RU" dirty="0">
                <a:latin typeface="Candara" pitchFamily="34" charset="0"/>
              </a:rPr>
              <a:t>Сувенирная продукция;</a:t>
            </a:r>
          </a:p>
          <a:p>
            <a:pPr algn="just">
              <a:buFont typeface="Arial" charset="0"/>
              <a:buChar char="•"/>
            </a:pPr>
            <a:r>
              <a:rPr lang="ru-RU" dirty="0">
                <a:latin typeface="Candara" pitchFamily="34" charset="0"/>
              </a:rPr>
              <a:t> </a:t>
            </a:r>
            <a:r>
              <a:rPr lang="ru-RU" dirty="0" smtClean="0">
                <a:latin typeface="Candara" pitchFamily="34" charset="0"/>
              </a:rPr>
              <a:t>Бесплатные билеты на </a:t>
            </a:r>
            <a:r>
              <a:rPr lang="ru-RU" dirty="0">
                <a:latin typeface="Candara" pitchFamily="34" charset="0"/>
              </a:rPr>
              <a:t>спортивные события;</a:t>
            </a:r>
          </a:p>
          <a:p>
            <a:pPr algn="just">
              <a:buFont typeface="Arial" charset="0"/>
              <a:buChar char="•"/>
            </a:pPr>
            <a:r>
              <a:rPr lang="ru-RU" dirty="0">
                <a:latin typeface="Candara" pitchFamily="34" charset="0"/>
              </a:rPr>
              <a:t>Городские </a:t>
            </a:r>
            <a:r>
              <a:rPr lang="ru-RU" dirty="0" smtClean="0">
                <a:latin typeface="Candara" pitchFamily="34" charset="0"/>
              </a:rPr>
              <a:t>мероприятия </a:t>
            </a:r>
            <a:r>
              <a:rPr lang="ru-RU" dirty="0">
                <a:latin typeface="Candara" pitchFamily="34" charset="0"/>
              </a:rPr>
              <a:t>для </a:t>
            </a:r>
            <a:r>
              <a:rPr lang="ru-RU" dirty="0" smtClean="0">
                <a:latin typeface="Candara" pitchFamily="34" charset="0"/>
              </a:rPr>
              <a:t>волонтёрского </a:t>
            </a:r>
            <a:r>
              <a:rPr lang="ru-RU" dirty="0">
                <a:latin typeface="Candara" pitchFamily="34" charset="0"/>
              </a:rPr>
              <a:t>сообщества;</a:t>
            </a:r>
          </a:p>
          <a:p>
            <a:pPr algn="just">
              <a:buFont typeface="Arial" charset="0"/>
              <a:buChar char="•"/>
            </a:pPr>
            <a:r>
              <a:rPr lang="ru-RU" b="1" dirty="0">
                <a:latin typeface="Candara" pitchFamily="34" charset="0"/>
              </a:rPr>
              <a:t>Лучшие </a:t>
            </a:r>
            <a:r>
              <a:rPr lang="ru-RU" b="1" dirty="0" smtClean="0">
                <a:latin typeface="Candara" pitchFamily="34" charset="0"/>
              </a:rPr>
              <a:t>волонтёры </a:t>
            </a:r>
            <a:r>
              <a:rPr lang="ru-RU" b="1" dirty="0">
                <a:latin typeface="Candara" pitchFamily="34" charset="0"/>
              </a:rPr>
              <a:t>станут волонтерами ЭСТАФЕТЫ ОЛИМПИЙСКОГО ОГНЯ в МОСКВЕ в 2013 году.</a:t>
            </a:r>
          </a:p>
          <a:p>
            <a:pPr algn="ctr"/>
            <a:endParaRPr lang="ru-RU" sz="1100" dirty="0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15365" name="Picture 5" descr="C:\Users\user\Desktop\0_cfb0a_3a9de87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581128"/>
            <a:ext cx="2845966" cy="1899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C:\Users\user\Desktop\0_da71f_9fc5bbe0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653136"/>
            <a:ext cx="2670944" cy="1778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6"/>
          <p:cNvSpPr txBox="1">
            <a:spLocks noChangeArrowheads="1"/>
          </p:cNvSpPr>
          <p:nvPr/>
        </p:nvSpPr>
        <p:spPr bwMode="auto">
          <a:xfrm>
            <a:off x="1331913" y="404813"/>
            <a:ext cx="6985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  <a:p>
            <a:pPr algn="ctr"/>
            <a:r>
              <a:rPr lang="ru-RU" sz="2800" b="1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СТАЖИРОВКИ   </a:t>
            </a:r>
            <a:r>
              <a:rPr lang="en-US" sz="2800" b="1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#</a:t>
            </a:r>
            <a:r>
              <a:rPr lang="ru-RU" sz="2800" b="1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МОСВОЛОНТЕР</a:t>
            </a:r>
          </a:p>
          <a:p>
            <a:pPr algn="ctr"/>
            <a:r>
              <a:rPr lang="ru-RU" b="1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(2012-2014 г.г)</a:t>
            </a:r>
          </a:p>
        </p:txBody>
      </p:sp>
      <p:pic>
        <p:nvPicPr>
          <p:cNvPr id="16387" name="Picture 2" descr="F:\ai\APEC волонтеры\Презентации\Презентация первая\img\титульны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1628775"/>
            <a:ext cx="12906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2492375"/>
            <a:ext cx="126682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17"/>
          <p:cNvSpPr>
            <a:spLocks noChangeArrowheads="1"/>
          </p:cNvSpPr>
          <p:nvPr/>
        </p:nvSpPr>
        <p:spPr bwMode="auto">
          <a:xfrm>
            <a:off x="827088" y="2636838"/>
            <a:ext cx="396081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000000"/>
                </a:solidFill>
                <a:latin typeface="Candara" pitchFamily="34" charset="0"/>
                <a:cs typeface="Times New Roman" pitchFamily="18" charset="0"/>
              </a:rPr>
              <a:t>XXVII Всемирная летняя универсиада </a:t>
            </a:r>
            <a:r>
              <a:rPr lang="ru-RU" dirty="0">
                <a:solidFill>
                  <a:srgbClr val="000000"/>
                </a:solidFill>
                <a:latin typeface="Candara" pitchFamily="34" charset="0"/>
                <a:cs typeface="Times New Roman" pitchFamily="18" charset="0"/>
              </a:rPr>
              <a:t>2013 года </a:t>
            </a:r>
            <a:r>
              <a:rPr lang="ru-RU" dirty="0" smtClean="0">
                <a:solidFill>
                  <a:srgbClr val="000000"/>
                </a:solidFill>
                <a:latin typeface="Candara" pitchFamily="34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Candara" pitchFamily="34" charset="0"/>
                <a:cs typeface="Times New Roman" pitchFamily="18" charset="0"/>
              </a:rPr>
              <a:t>Казани</a:t>
            </a:r>
          </a:p>
          <a:p>
            <a:pPr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Candara" pitchFamily="34" charset="0"/>
                <a:cs typeface="Times New Roman" pitchFamily="18" charset="0"/>
              </a:rPr>
              <a:t>690 человек (1 500 человек-заявка)</a:t>
            </a:r>
          </a:p>
        </p:txBody>
      </p:sp>
      <p:sp>
        <p:nvSpPr>
          <p:cNvPr id="16390" name="Прямоугольник 18"/>
          <p:cNvSpPr>
            <a:spLocks noChangeArrowheads="1"/>
          </p:cNvSpPr>
          <p:nvPr/>
        </p:nvSpPr>
        <p:spPr bwMode="auto">
          <a:xfrm>
            <a:off x="323850" y="1628775"/>
            <a:ext cx="56880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>
              <a:tabLst>
                <a:tab pos="150813" algn="l"/>
              </a:tabLst>
            </a:pPr>
            <a:r>
              <a:rPr lang="ru-RU" b="1">
                <a:solidFill>
                  <a:srgbClr val="000000"/>
                </a:solidFill>
                <a:latin typeface="Candara" pitchFamily="34" charset="0"/>
                <a:cs typeface="Times New Roman" pitchFamily="18" charset="0"/>
              </a:rPr>
              <a:t>«Волонтерский корпус Саммита  АТЭС 2012»</a:t>
            </a:r>
          </a:p>
          <a:p>
            <a:pPr indent="450850">
              <a:tabLst>
                <a:tab pos="150813" algn="l"/>
              </a:tabLst>
            </a:pPr>
            <a:r>
              <a:rPr lang="ru-RU" b="1">
                <a:solidFill>
                  <a:srgbClr val="000000"/>
                </a:solidFill>
                <a:latin typeface="Candara" pitchFamily="34" charset="0"/>
                <a:cs typeface="Times New Roman" pitchFamily="18" charset="0"/>
              </a:rPr>
              <a:t>20 человек </a:t>
            </a:r>
          </a:p>
        </p:txBody>
      </p:sp>
      <p:sp>
        <p:nvSpPr>
          <p:cNvPr id="16391" name="Прямоугольник 19"/>
          <p:cNvSpPr>
            <a:spLocks noChangeArrowheads="1"/>
          </p:cNvSpPr>
          <p:nvPr/>
        </p:nvSpPr>
        <p:spPr bwMode="auto">
          <a:xfrm>
            <a:off x="323850" y="5229225"/>
            <a:ext cx="4752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/>
            <a:r>
              <a:rPr lang="en-US" b="1" dirty="0">
                <a:latin typeface="Candara" pitchFamily="34" charset="0"/>
                <a:cs typeface="Times New Roman" pitchFamily="18" charset="0"/>
              </a:rPr>
              <a:t>XXII</a:t>
            </a:r>
            <a:r>
              <a:rPr lang="ru-RU" b="1" dirty="0">
                <a:latin typeface="Candara" pitchFamily="34" charset="0"/>
                <a:cs typeface="Times New Roman" pitchFamily="18" charset="0"/>
              </a:rPr>
              <a:t> Олимпийские Зимние Игры и </a:t>
            </a:r>
          </a:p>
          <a:p>
            <a:pPr indent="450850"/>
            <a:r>
              <a:rPr lang="en-US" b="1" dirty="0">
                <a:latin typeface="Candara" pitchFamily="34" charset="0"/>
                <a:cs typeface="Times New Roman" pitchFamily="18" charset="0"/>
              </a:rPr>
              <a:t>XI</a:t>
            </a:r>
            <a:r>
              <a:rPr lang="ru-RU" b="1" dirty="0">
                <a:latin typeface="Candara" pitchFamily="34" charset="0"/>
                <a:cs typeface="Times New Roman" pitchFamily="18" charset="0"/>
              </a:rPr>
              <a:t> </a:t>
            </a:r>
            <a:r>
              <a:rPr lang="ru-RU" b="1" dirty="0" err="1">
                <a:latin typeface="Candara" pitchFamily="34" charset="0"/>
                <a:cs typeface="Times New Roman" pitchFamily="18" charset="0"/>
              </a:rPr>
              <a:t>Паралимпийские</a:t>
            </a:r>
            <a:r>
              <a:rPr lang="ru-RU" b="1" dirty="0">
                <a:latin typeface="Candara" pitchFamily="34" charset="0"/>
                <a:cs typeface="Times New Roman" pitchFamily="18" charset="0"/>
              </a:rPr>
              <a:t> Зимние Игры</a:t>
            </a:r>
          </a:p>
          <a:p>
            <a:pPr indent="450850"/>
            <a:r>
              <a:rPr lang="ru-RU" dirty="0">
                <a:latin typeface="Candara" pitchFamily="34" charset="0"/>
                <a:cs typeface="Times New Roman" pitchFamily="18" charset="0"/>
              </a:rPr>
              <a:t>2014 года в </a:t>
            </a:r>
            <a:r>
              <a:rPr lang="ru-RU" dirty="0" smtClean="0">
                <a:latin typeface="Candara" pitchFamily="34" charset="0"/>
                <a:cs typeface="Times New Roman" pitchFamily="18" charset="0"/>
              </a:rPr>
              <a:t>Сочи</a:t>
            </a:r>
            <a:endParaRPr lang="ru-RU" dirty="0">
              <a:latin typeface="Candara" pitchFamily="34" charset="0"/>
              <a:cs typeface="Times New Roman" pitchFamily="18" charset="0"/>
            </a:endParaRPr>
          </a:p>
        </p:txBody>
      </p:sp>
      <p:pic>
        <p:nvPicPr>
          <p:cNvPr id="16392" name="Picture 2" descr="C:\Users\Л. А. Цой\Desktop\4e776a286a53d32ba0b48cacdc4c6cc9,10,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5156200"/>
            <a:ext cx="1882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C:\Users\Порошина А.лександра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716338"/>
            <a:ext cx="204311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Прямоугольник 17"/>
          <p:cNvSpPr>
            <a:spLocks noChangeArrowheads="1"/>
          </p:cNvSpPr>
          <p:nvPr/>
        </p:nvSpPr>
        <p:spPr bwMode="auto">
          <a:xfrm>
            <a:off x="827088" y="4005263"/>
            <a:ext cx="3960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latin typeface="Candara" pitchFamily="34" charset="0"/>
              </a:rPr>
              <a:t>VI</a:t>
            </a:r>
            <a:r>
              <a:rPr lang="ru-RU" b="1" dirty="0">
                <a:latin typeface="Candara" pitchFamily="34" charset="0"/>
              </a:rPr>
              <a:t> Зимние Международные детские игры </a:t>
            </a:r>
            <a:r>
              <a:rPr lang="ru-RU" dirty="0">
                <a:latin typeface="Candara" pitchFamily="34" charset="0"/>
              </a:rPr>
              <a:t>2013 года в </a:t>
            </a:r>
            <a:r>
              <a:rPr lang="ru-RU" dirty="0" smtClean="0">
                <a:latin typeface="Candara" pitchFamily="34" charset="0"/>
              </a:rPr>
              <a:t>Уфе</a:t>
            </a:r>
            <a:endParaRPr lang="ru-RU" dirty="0">
              <a:solidFill>
                <a:srgbClr val="000000"/>
              </a:solidFill>
              <a:latin typeface="Candar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6"/>
          <p:cNvSpPr txBox="1">
            <a:spLocks noChangeArrowheads="1"/>
          </p:cNvSpPr>
          <p:nvPr/>
        </p:nvSpPr>
        <p:spPr bwMode="auto">
          <a:xfrm>
            <a:off x="971550" y="333375"/>
            <a:ext cx="6985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 b="1" dirty="0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ОСНОВНЫЕ </a:t>
            </a:r>
            <a:r>
              <a:rPr lang="ru-RU" sz="2800" b="1" dirty="0" smtClean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ТРЕБОВАНИЯ К ВОЛОНТЁРАМ</a:t>
            </a:r>
            <a:endParaRPr lang="ru-RU" sz="2800" b="1" dirty="0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83568" y="1412776"/>
          <a:ext cx="74641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87624" y="620688"/>
            <a:ext cx="6911975" cy="676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ОСНОВНЫЕ КАТЕГОРИИ ВОЛОНТЕРОВ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988840"/>
          <a:ext cx="8352928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8888" y="260350"/>
            <a:ext cx="6911975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ФУНКЦИОНАЛЬНЫЕ НАПРАВЛЕНИЯ РАБОТЫ ВОЛОНТЕРОВ</a:t>
            </a:r>
          </a:p>
        </p:txBody>
      </p:sp>
      <p:sp>
        <p:nvSpPr>
          <p:cNvPr id="7171" name="TextBox 8"/>
          <p:cNvSpPr txBox="1">
            <a:spLocks noChangeArrowheads="1"/>
          </p:cNvSpPr>
          <p:nvPr/>
        </p:nvSpPr>
        <p:spPr bwMode="auto">
          <a:xfrm>
            <a:off x="971550" y="2205038"/>
            <a:ext cx="7488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3762375" algn="l"/>
              </a:tabLst>
            </a:pPr>
            <a:endParaRPr lang="ru-RU" b="1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  <a:p>
            <a:pPr>
              <a:tabLst>
                <a:tab pos="0" algn="l"/>
                <a:tab pos="3762375" algn="l"/>
              </a:tabLst>
            </a:pPr>
            <a:endParaRPr lang="ru-RU">
              <a:latin typeface="Candara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39552" y="1628800"/>
          <a:ext cx="77768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8888" y="260350"/>
            <a:ext cx="6911975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7030A0"/>
                </a:solidFill>
                <a:latin typeface="Candara" pitchFamily="34" charset="0"/>
                <a:cs typeface="Times New Roman" pitchFamily="18" charset="0"/>
              </a:rPr>
              <a:t>ФУНКЦИОНАЛЬНЫЕ НАПРАВЛЕНИЯ РАБОТЫ ВОЛОНТЕРОВ</a:t>
            </a:r>
          </a:p>
        </p:txBody>
      </p:sp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971550" y="2205038"/>
            <a:ext cx="7488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0" algn="l"/>
                <a:tab pos="3762375" algn="l"/>
              </a:tabLst>
            </a:pPr>
            <a:endParaRPr lang="ru-RU" b="1">
              <a:solidFill>
                <a:srgbClr val="7030A0"/>
              </a:solidFill>
              <a:latin typeface="Candara" pitchFamily="34" charset="0"/>
              <a:cs typeface="Times New Roman" pitchFamily="18" charset="0"/>
            </a:endParaRPr>
          </a:p>
          <a:p>
            <a:pPr>
              <a:tabLst>
                <a:tab pos="0" algn="l"/>
                <a:tab pos="3762375" algn="l"/>
              </a:tabLst>
            </a:pPr>
            <a:endParaRPr lang="ru-RU">
              <a:latin typeface="Candara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412776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5036</TotalTime>
  <Words>821</Words>
  <Application>Microsoft Office PowerPoint</Application>
  <PresentationFormat>Экран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Маша</cp:lastModifiedBy>
  <cp:revision>229</cp:revision>
  <dcterms:created xsi:type="dcterms:W3CDTF">2012-02-27T11:50:37Z</dcterms:created>
  <dcterms:modified xsi:type="dcterms:W3CDTF">2013-03-01T07:48:35Z</dcterms:modified>
</cp:coreProperties>
</file>