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  <p:sldMasterId id="2147483732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6" r:id="rId12"/>
    <p:sldId id="265" r:id="rId13"/>
    <p:sldId id="267" r:id="rId14"/>
    <p:sldId id="268" r:id="rId15"/>
    <p:sldId id="269" r:id="rId16"/>
    <p:sldId id="270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842" y="-6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B17E0B19-C8CD-4D0F-BCBA-B733C494B2C6}" type="datetimeFigureOut">
              <a:rPr lang="ru-RU" smtClean="0"/>
              <a:pPr/>
              <a:t>26.10.2012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83A74BB3-7849-456D-96F2-916D40FEC1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E0B19-C8CD-4D0F-BCBA-B733C494B2C6}" type="datetimeFigureOut">
              <a:rPr lang="ru-RU" smtClean="0"/>
              <a:pPr/>
              <a:t>26.10.2012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74BB3-7849-456D-96F2-916D40FEC1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E0B19-C8CD-4D0F-BCBA-B733C494B2C6}" type="datetimeFigureOut">
              <a:rPr lang="ru-RU" smtClean="0"/>
              <a:pPr/>
              <a:t>26.10.2012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74BB3-7849-456D-96F2-916D40FEC1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E0B19-C8CD-4D0F-BCBA-B733C494B2C6}" type="datetimeFigureOut">
              <a:rPr lang="ru-RU" smtClean="0"/>
              <a:pPr/>
              <a:t>26.10.2012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74BB3-7849-456D-96F2-916D40FEC1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E0B19-C8CD-4D0F-BCBA-B733C494B2C6}" type="datetimeFigureOut">
              <a:rPr lang="ru-RU" smtClean="0"/>
              <a:pPr/>
              <a:t>26.10.2012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74BB3-7849-456D-96F2-916D40FEC1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E0B19-C8CD-4D0F-BCBA-B733C494B2C6}" type="datetimeFigureOut">
              <a:rPr lang="ru-RU" smtClean="0"/>
              <a:pPr/>
              <a:t>26.10.2012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74BB3-7849-456D-96F2-916D40FEC1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E0B19-C8CD-4D0F-BCBA-B733C494B2C6}" type="datetimeFigureOut">
              <a:rPr lang="ru-RU" smtClean="0"/>
              <a:pPr/>
              <a:t>26.10.2012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74BB3-7849-456D-96F2-916D40FEC1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E0B19-C8CD-4D0F-BCBA-B733C494B2C6}" type="datetimeFigureOut">
              <a:rPr lang="ru-RU" smtClean="0"/>
              <a:pPr/>
              <a:t>26.10.2012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74BB3-7849-456D-96F2-916D40FEC1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E0B19-C8CD-4D0F-BCBA-B733C494B2C6}" type="datetimeFigureOut">
              <a:rPr lang="ru-RU" smtClean="0"/>
              <a:pPr/>
              <a:t>26.10.2012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74BB3-7849-456D-96F2-916D40FEC1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E0B19-C8CD-4D0F-BCBA-B733C494B2C6}" type="datetimeFigureOut">
              <a:rPr lang="ru-RU" smtClean="0"/>
              <a:pPr/>
              <a:t>26.10.2012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74BB3-7849-456D-96F2-916D40FEC1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E0B19-C8CD-4D0F-BCBA-B733C494B2C6}" type="datetimeFigureOut">
              <a:rPr lang="ru-RU" smtClean="0"/>
              <a:pPr/>
              <a:t>26.10.2012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74BB3-7849-456D-96F2-916D40FEC1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E0B19-C8CD-4D0F-BCBA-B733C494B2C6}" type="datetimeFigureOut">
              <a:rPr lang="ru-RU" smtClean="0"/>
              <a:pPr/>
              <a:t>26.10.2012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74BB3-7849-456D-96F2-916D40FEC1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E0B19-C8CD-4D0F-BCBA-B733C494B2C6}" type="datetimeFigureOut">
              <a:rPr lang="ru-RU" smtClean="0"/>
              <a:pPr/>
              <a:t>26.10.2012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74BB3-7849-456D-96F2-916D40FEC1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E0B19-C8CD-4D0F-BCBA-B733C494B2C6}" type="datetimeFigureOut">
              <a:rPr lang="ru-RU" smtClean="0"/>
              <a:pPr/>
              <a:t>26.10.2012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74BB3-7849-456D-96F2-916D40FEC1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E0B19-C8CD-4D0F-BCBA-B733C494B2C6}" type="datetimeFigureOut">
              <a:rPr lang="ru-RU" smtClean="0"/>
              <a:pPr/>
              <a:t>26.10.2012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74BB3-7849-456D-96F2-916D40FEC1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E0B19-C8CD-4D0F-BCBA-B733C494B2C6}" type="datetimeFigureOut">
              <a:rPr lang="ru-RU" smtClean="0"/>
              <a:pPr/>
              <a:t>26.10.2012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74BB3-7849-456D-96F2-916D40FEC1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E0B19-C8CD-4D0F-BCBA-B733C494B2C6}" type="datetimeFigureOut">
              <a:rPr lang="ru-RU" smtClean="0"/>
              <a:pPr/>
              <a:t>26.10.2012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74BB3-7849-456D-96F2-916D40FEC1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17E0B19-C8CD-4D0F-BCBA-B733C494B2C6}" type="datetimeFigureOut">
              <a:rPr lang="ru-RU" smtClean="0"/>
              <a:pPr/>
              <a:t>26.10.2012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3A74BB3-7849-456D-96F2-916D40FEC16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B17E0B19-C8CD-4D0F-BCBA-B733C494B2C6}" type="datetimeFigureOut">
              <a:rPr lang="ru-RU" smtClean="0"/>
              <a:pPr/>
              <a:t>26.10.2012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83A74BB3-7849-456D-96F2-916D40FEC1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E0B19-C8CD-4D0F-BCBA-B733C494B2C6}" type="datetimeFigureOut">
              <a:rPr lang="ru-RU" smtClean="0"/>
              <a:pPr/>
              <a:t>26.10.2012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74BB3-7849-456D-96F2-916D40FEC1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E0B19-C8CD-4D0F-BCBA-B733C494B2C6}" type="datetimeFigureOut">
              <a:rPr lang="ru-RU" smtClean="0"/>
              <a:pPr/>
              <a:t>26.10.2012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74BB3-7849-456D-96F2-916D40FEC1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E0B19-C8CD-4D0F-BCBA-B733C494B2C6}" type="datetimeFigureOut">
              <a:rPr lang="ru-RU" smtClean="0"/>
              <a:pPr/>
              <a:t>26.10.2012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74BB3-7849-456D-96F2-916D40FEC1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B17E0B19-C8CD-4D0F-BCBA-B733C494B2C6}" type="datetimeFigureOut">
              <a:rPr lang="ru-RU" smtClean="0"/>
              <a:pPr/>
              <a:t>26.10.2012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83A74BB3-7849-456D-96F2-916D40FEC16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7E0B19-C8CD-4D0F-BCBA-B733C494B2C6}" type="datetimeFigureOut">
              <a:rPr lang="ru-RU" smtClean="0"/>
              <a:pPr/>
              <a:t>26.10.2012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A74BB3-7849-456D-96F2-916D40FEC16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Oleg\Desktop\ПРезентация юрфак\Безимени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20688"/>
            <a:ext cx="9144000" cy="57606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Oleg\Desktop\ПРезентация юрфак\w_967c7fa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84784"/>
            <a:ext cx="6084168" cy="3296383"/>
          </a:xfrm>
          <a:prstGeom prst="rect">
            <a:avLst/>
          </a:prstGeom>
          <a:noFill/>
        </p:spPr>
      </p:pic>
      <p:pic>
        <p:nvPicPr>
          <p:cNvPr id="5" name="Picture 2" descr="C:\Users\Oleg\Desktop\ПРезентация юрфак\w_6895b76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5816" y="3573016"/>
            <a:ext cx="6228184" cy="297298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 smtClean="0"/>
              <a:t>В конкурсе Мисс и Мистер Университет юридический факультет тоже не отстаёт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Даже занимает призовые места в Мисс и Мистер студенчества Москвы</a:t>
            </a:r>
            <a:endParaRPr lang="ru-RU" sz="3200" dirty="0"/>
          </a:p>
        </p:txBody>
      </p:sp>
      <p:pic>
        <p:nvPicPr>
          <p:cNvPr id="8196" name="Picture 4" descr="C:\Users\Oleg\Desktop\ПРезентация юрфак\FaXbeiiaYV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6024" y="1916832"/>
            <a:ext cx="8748464" cy="42484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Oleg\Desktop\ПРезентация юрфак\x_8a8a4ac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620688"/>
            <a:ext cx="8655290" cy="57606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Oleg\Desktop\ПРезентация юрфак\cvqnSVnUoP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016" y="980728"/>
            <a:ext cx="8892480" cy="576064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892480" cy="1080120"/>
          </a:xfrm>
        </p:spPr>
        <p:txBody>
          <a:bodyPr>
            <a:noAutofit/>
          </a:bodyPr>
          <a:lstStyle/>
          <a:p>
            <a:pPr defTabSz="396000"/>
            <a:r>
              <a:rPr lang="ru-RU" sz="2800" dirty="0" smtClean="0"/>
              <a:t>Студенты факультета активно участвуют в межвузовских мероприятиях, где показывают себя с лучшей стороны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C:\Users\Oleg\Desktop\ПРезентация юрфак\n22PQc5fua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548680"/>
            <a:ext cx="8821107" cy="58784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ЮрФак нас сдружил!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C:\Users\Oleg\Desktop\ПРезентация юрфак\fFT-mHJVoX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980728"/>
            <a:ext cx="8640960" cy="57340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124744"/>
            <a:ext cx="8229600" cy="4325112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dirty="0" smtClean="0"/>
              <a:t>      Юридический </a:t>
            </a:r>
            <a:r>
              <a:rPr lang="ru-RU" dirty="0" smtClean="0"/>
              <a:t>факультет всегда принимает активное участие в межфакультетских, а также межвузовских мероприятиях, которые проходят в течение всего учебного года.</a:t>
            </a:r>
          </a:p>
          <a:p>
            <a:pPr algn="just">
              <a:buNone/>
            </a:pPr>
            <a:endParaRPr lang="ru-RU" dirty="0" smtClean="0"/>
          </a:p>
          <a:p>
            <a:pPr algn="just">
              <a:buNone/>
            </a:pPr>
            <a:r>
              <a:rPr lang="ru-RU" dirty="0" smtClean="0"/>
              <a:t>      На </a:t>
            </a:r>
            <a:r>
              <a:rPr lang="ru-RU" dirty="0" smtClean="0"/>
              <a:t>факультете работает студенческий совет, который и обеспечивает достижение хороших результатов как в учёбе, так и во внеучебной деятельности.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Oleg\Desktop\ПРезентация юрфак\S-TXcSw1MG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32656"/>
            <a:ext cx="9144000" cy="62373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8589640" cy="115212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Каждый год начинается одинаково весело, с парада Московского студенчества. </a:t>
            </a:r>
            <a:br>
              <a:rPr lang="ru-RU" sz="2800" b="1" dirty="0" smtClean="0">
                <a:solidFill>
                  <a:srgbClr val="002060"/>
                </a:solidFill>
              </a:rPr>
            </a:br>
            <a:r>
              <a:rPr lang="ru-RU" sz="2800" b="1" dirty="0" smtClean="0">
                <a:solidFill>
                  <a:srgbClr val="002060"/>
                </a:solidFill>
              </a:rPr>
              <a:t>Юридический факультет в первых рядах!</a:t>
            </a:r>
            <a:endParaRPr lang="ru-RU" sz="28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Oleg\Desktop\ПРезентация юрфак\Uu6KizNZjZ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379323"/>
            <a:ext cx="8964488" cy="60020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404664"/>
            <a:ext cx="8013576" cy="792088"/>
          </a:xfrm>
        </p:spPr>
        <p:txBody>
          <a:bodyPr>
            <a:noAutofit/>
          </a:bodyPr>
          <a:lstStyle/>
          <a:p>
            <a:r>
              <a:rPr lang="ru-RU" sz="3200" dirty="0" smtClean="0"/>
              <a:t>В 2012 году юридический факультет занял    1 место в межфакультетском творческом конкурсе «Первокурсник»</a:t>
            </a:r>
            <a:endParaRPr lang="ru-RU" sz="3200" dirty="0"/>
          </a:p>
        </p:txBody>
      </p:sp>
      <p:pic>
        <p:nvPicPr>
          <p:cNvPr id="2050" name="Picture 2" descr="C:\Users\Oleg\Desktop\ПРезентация юрфак\DSC0026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51471"/>
            <a:ext cx="9105801" cy="501788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Oleg\Desktop\ПРезентация юрфак\w_0eedb25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60041"/>
            <a:ext cx="9138158" cy="609329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Oleg\Desktop\ПРезентация юрфак\w_fa8453e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96" y="1254187"/>
            <a:ext cx="8999984" cy="5487181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88640"/>
            <a:ext cx="8229600" cy="108012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800" dirty="0" smtClean="0"/>
              <a:t>Каждый год студенты юридического факультета показывают отличные результаты в играх КВН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52736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В прошлом году заняли первое место в ГУЗе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Oleg\Desktop\ПРезентация юрфак\w_814386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907919"/>
            <a:ext cx="8855968" cy="58334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Интеллектуальные игры тоже не остаются без внимания. «Что? Где? Когда?»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Oleg\Desktop\ПРезентация юрфак\w_c9fbb9e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268760"/>
            <a:ext cx="8352928" cy="53732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115</TotalTime>
  <Words>145</Words>
  <Application>Microsoft Office PowerPoint</Application>
  <PresentationFormat>Экран (4:3)</PresentationFormat>
  <Paragraphs>12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15</vt:i4>
      </vt:variant>
    </vt:vector>
  </HeadingPairs>
  <TitlesOfParts>
    <vt:vector size="17" baseType="lpstr">
      <vt:lpstr>Городская</vt:lpstr>
      <vt:lpstr>Тема Office</vt:lpstr>
      <vt:lpstr>Слайд 1</vt:lpstr>
      <vt:lpstr>Слайд 2</vt:lpstr>
      <vt:lpstr>Каждый год начинается одинаково весело, с парада Московского студенчества.  Юридический факультет в первых рядах!</vt:lpstr>
      <vt:lpstr>Слайд 4</vt:lpstr>
      <vt:lpstr>В 2012 году юридический факультет занял    1 место в межфакультетском творческом конкурсе «Первокурсник»</vt:lpstr>
      <vt:lpstr>Слайд 6</vt:lpstr>
      <vt:lpstr>Слайд 7</vt:lpstr>
      <vt:lpstr>В прошлом году заняли первое место в ГУЗе</vt:lpstr>
      <vt:lpstr>Интеллектуальные игры тоже не остаются без внимания. «Что? Где? Когда?»</vt:lpstr>
      <vt:lpstr>В конкурсе Мисс и Мистер Университет юридический факультет тоже не отстаёт</vt:lpstr>
      <vt:lpstr>Даже занимает призовые места в Мисс и Мистер студенчества Москвы</vt:lpstr>
      <vt:lpstr>Слайд 12</vt:lpstr>
      <vt:lpstr>Студенты факультета активно участвуют в межвузовских мероприятиях, где показывают себя с лучшей стороны</vt:lpstr>
      <vt:lpstr>Слайд 14</vt:lpstr>
      <vt:lpstr>ЮрФак нас сдружил!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Oleg</dc:creator>
  <cp:lastModifiedBy>Пользователь</cp:lastModifiedBy>
  <cp:revision>16</cp:revision>
  <dcterms:created xsi:type="dcterms:W3CDTF">2012-10-25T08:32:17Z</dcterms:created>
  <dcterms:modified xsi:type="dcterms:W3CDTF">2012-10-26T11:48:40Z</dcterms:modified>
</cp:coreProperties>
</file>